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2"/>
  </p:notesMasterIdLst>
  <p:sldIdLst>
    <p:sldId id="301" r:id="rId2"/>
    <p:sldId id="256" r:id="rId3"/>
    <p:sldId id="321" r:id="rId4"/>
    <p:sldId id="320" r:id="rId5"/>
    <p:sldId id="25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02" r:id="rId16"/>
    <p:sldId id="303" r:id="rId17"/>
    <p:sldId id="304" r:id="rId18"/>
    <p:sldId id="305" r:id="rId19"/>
    <p:sldId id="308" r:id="rId20"/>
    <p:sldId id="307" r:id="rId21"/>
  </p:sldIdLst>
  <p:sldSz cx="12161838" cy="6858000"/>
  <p:notesSz cx="6858000" cy="9144000"/>
  <p:embeddedFontLst>
    <p:embeddedFont>
      <p:font typeface="HP001 4 hàng" panose="020B06030503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idact Gothic" panose="020B0604020202020204" charset="0"/>
      <p:regular r:id="rId29"/>
    </p:embeddedFont>
    <p:embeddedFont>
      <p:font typeface="Mansalva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B3D1F2-7C67-4336-96A6-753BB3AF956E}">
  <a:tblStyle styleId="{3FB3D1F2-7C67-4336-96A6-753BB3AF95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17" autoAdjust="0"/>
  </p:normalViewPr>
  <p:slideViewPr>
    <p:cSldViewPr>
      <p:cViewPr varScale="1">
        <p:scale>
          <a:sx n="55" d="100"/>
          <a:sy n="55" d="100"/>
        </p:scale>
        <p:origin x="1076" y="4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546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mảnh ghép để ra thử thách</a:t>
            </a:r>
          </a:p>
          <a:p>
            <a:r>
              <a:rPr lang="en-US" baseline="0" smtClean="0"/>
              <a:t>Click vào đề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91aa1bbd90_0_2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91aa1bbd90_0_2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rabicPeriod"/>
            </a:pPr>
            <a:r>
              <a:rPr lang="en-US" smtClean="0"/>
              <a:t>Click lần</a:t>
            </a:r>
            <a:r>
              <a:rPr lang="en-US" baseline="0" smtClean="0"/>
              <a:t> lượt các cô vuông để đi đến thức thách.</a:t>
            </a:r>
          </a:p>
          <a:p>
            <a:pPr marL="387350" indent="-228600">
              <a:buAutoNum type="arabicPeriod"/>
            </a:pPr>
            <a:r>
              <a:rPr lang="en-US" smtClean="0"/>
              <a:t>Khi chơi</a:t>
            </a:r>
            <a:r>
              <a:rPr lang="en-US" baseline="0" smtClean="0"/>
              <a:t> hết 6 thử thách, nhấn enter để chim chóc bay về.</a:t>
            </a:r>
          </a:p>
          <a:p>
            <a:pPr marL="387350" indent="-228600">
              <a:buAutoNum type="arabicPeriod"/>
            </a:pPr>
            <a:r>
              <a:rPr lang="en-US" baseline="0" smtClean="0"/>
              <a:t>Nếu chưa hiểu cách chơi, cứ alo qua zalo 0916604268 cho em nhé.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mũi tên để quay về khu rừng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mũi tên để quay về khu rừng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mũi tên để quay về khu rừng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mũi tên để quay về khu rừng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mũi tên để quay về khu rừng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147141" y="-2244164"/>
            <a:ext cx="11342171" cy="11155667"/>
          </a:xfrm>
          <a:custGeom>
            <a:avLst/>
            <a:gdLst/>
            <a:ahLst/>
            <a:cxnLst/>
            <a:rect l="l" t="t" r="r" b="b"/>
            <a:pathLst>
              <a:path w="389" h="384" extrusionOk="0">
                <a:moveTo>
                  <a:pt x="249" y="0"/>
                </a:moveTo>
                <a:cubicBezTo>
                  <a:pt x="243" y="0"/>
                  <a:pt x="237" y="1"/>
                  <a:pt x="230" y="2"/>
                </a:cubicBezTo>
                <a:cubicBezTo>
                  <a:pt x="166" y="13"/>
                  <a:pt x="100" y="65"/>
                  <a:pt x="56" y="111"/>
                </a:cubicBezTo>
                <a:cubicBezTo>
                  <a:pt x="0" y="172"/>
                  <a:pt x="21" y="247"/>
                  <a:pt x="68" y="304"/>
                </a:cubicBezTo>
                <a:cubicBezTo>
                  <a:pt x="88" y="329"/>
                  <a:pt x="113" y="350"/>
                  <a:pt x="138" y="365"/>
                </a:cubicBezTo>
                <a:cubicBezTo>
                  <a:pt x="158" y="376"/>
                  <a:pt x="181" y="384"/>
                  <a:pt x="203" y="384"/>
                </a:cubicBezTo>
                <a:cubicBezTo>
                  <a:pt x="215" y="384"/>
                  <a:pt x="226" y="382"/>
                  <a:pt x="237" y="376"/>
                </a:cubicBezTo>
                <a:cubicBezTo>
                  <a:pt x="255" y="366"/>
                  <a:pt x="267" y="348"/>
                  <a:pt x="277" y="330"/>
                </a:cubicBezTo>
                <a:cubicBezTo>
                  <a:pt x="318" y="256"/>
                  <a:pt x="389" y="74"/>
                  <a:pt x="295" y="13"/>
                </a:cubicBezTo>
                <a:cubicBezTo>
                  <a:pt x="281" y="4"/>
                  <a:pt x="265" y="0"/>
                  <a:pt x="249" y="0"/>
                </a:cubicBezTo>
              </a:path>
            </a:pathLst>
          </a:custGeom>
          <a:solidFill>
            <a:srgbClr val="FFF8F5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10800000">
            <a:off x="-1514370" y="4502947"/>
            <a:ext cx="2595397" cy="2552707"/>
          </a:xfrm>
          <a:custGeom>
            <a:avLst/>
            <a:gdLst/>
            <a:ahLst/>
            <a:cxnLst/>
            <a:rect l="l" t="t" r="r" b="b"/>
            <a:pathLst>
              <a:path w="389" h="384" extrusionOk="0">
                <a:moveTo>
                  <a:pt x="249" y="0"/>
                </a:moveTo>
                <a:cubicBezTo>
                  <a:pt x="243" y="0"/>
                  <a:pt x="237" y="1"/>
                  <a:pt x="230" y="2"/>
                </a:cubicBezTo>
                <a:cubicBezTo>
                  <a:pt x="166" y="13"/>
                  <a:pt x="100" y="65"/>
                  <a:pt x="56" y="111"/>
                </a:cubicBezTo>
                <a:cubicBezTo>
                  <a:pt x="0" y="172"/>
                  <a:pt x="21" y="247"/>
                  <a:pt x="68" y="304"/>
                </a:cubicBezTo>
                <a:cubicBezTo>
                  <a:pt x="88" y="329"/>
                  <a:pt x="113" y="350"/>
                  <a:pt x="138" y="365"/>
                </a:cubicBezTo>
                <a:cubicBezTo>
                  <a:pt x="158" y="376"/>
                  <a:pt x="181" y="384"/>
                  <a:pt x="203" y="384"/>
                </a:cubicBezTo>
                <a:cubicBezTo>
                  <a:pt x="215" y="384"/>
                  <a:pt x="226" y="382"/>
                  <a:pt x="237" y="376"/>
                </a:cubicBezTo>
                <a:cubicBezTo>
                  <a:pt x="255" y="366"/>
                  <a:pt x="267" y="348"/>
                  <a:pt x="277" y="330"/>
                </a:cubicBezTo>
                <a:cubicBezTo>
                  <a:pt x="318" y="256"/>
                  <a:pt x="389" y="74"/>
                  <a:pt x="295" y="13"/>
                </a:cubicBezTo>
                <a:cubicBezTo>
                  <a:pt x="281" y="4"/>
                  <a:pt x="265" y="0"/>
                  <a:pt x="249" y="0"/>
                </a:cubicBezTo>
              </a:path>
            </a:pathLst>
          </a:custGeom>
          <a:solidFill>
            <a:srgbClr val="FFF8F5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74326" y="1507567"/>
            <a:ext cx="7613119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77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74360" y="4244367"/>
            <a:ext cx="7613119" cy="144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9906528" y="5409171"/>
            <a:ext cx="2595397" cy="3122000"/>
          </a:xfrm>
          <a:custGeom>
            <a:avLst/>
            <a:gdLst/>
            <a:ahLst/>
            <a:cxnLst/>
            <a:rect l="l" t="t" r="r" b="b"/>
            <a:pathLst>
              <a:path w="404" h="485" extrusionOk="0">
                <a:moveTo>
                  <a:pt x="243" y="20"/>
                </a:moveTo>
                <a:cubicBezTo>
                  <a:pt x="205" y="7"/>
                  <a:pt x="164" y="0"/>
                  <a:pt x="127" y="2"/>
                </a:cubicBezTo>
                <a:cubicBezTo>
                  <a:pt x="83" y="3"/>
                  <a:pt x="34" y="17"/>
                  <a:pt x="13" y="55"/>
                </a:cubicBezTo>
                <a:cubicBezTo>
                  <a:pt x="1" y="78"/>
                  <a:pt x="0" y="105"/>
                  <a:pt x="1" y="130"/>
                </a:cubicBezTo>
                <a:cubicBezTo>
                  <a:pt x="5" y="237"/>
                  <a:pt x="50" y="480"/>
                  <a:pt x="193" y="484"/>
                </a:cubicBezTo>
                <a:cubicBezTo>
                  <a:pt x="221" y="485"/>
                  <a:pt x="248" y="472"/>
                  <a:pt x="269" y="453"/>
                </a:cubicBezTo>
                <a:cubicBezTo>
                  <a:pt x="331" y="398"/>
                  <a:pt x="368" y="299"/>
                  <a:pt x="383" y="220"/>
                </a:cubicBezTo>
                <a:cubicBezTo>
                  <a:pt x="404" y="117"/>
                  <a:pt x="331" y="50"/>
                  <a:pt x="243" y="20"/>
                </a:cubicBezTo>
                <a:close/>
              </a:path>
            </a:pathLst>
          </a:custGeom>
          <a:solidFill>
            <a:srgbClr val="FC8359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963796">
            <a:off x="11076055" y="3528601"/>
            <a:ext cx="3076107" cy="3114275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10800000">
            <a:off x="7609267" y="-1904861"/>
            <a:ext cx="3068497" cy="3122000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rgbClr val="FFCCE3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 rot="10800000">
            <a:off x="-1257259" y="5816187"/>
            <a:ext cx="4822464" cy="4199965"/>
            <a:chOff x="5405438" y="3438526"/>
            <a:chExt cx="1463676" cy="1271587"/>
          </a:xfrm>
        </p:grpSpPr>
        <p:sp>
          <p:nvSpPr>
            <p:cNvPr id="17" name="Google Shape;17;p2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10800000">
            <a:off x="8563618" y="-2877480"/>
            <a:ext cx="4822464" cy="4199965"/>
            <a:chOff x="5405438" y="3438526"/>
            <a:chExt cx="1463676" cy="1271587"/>
          </a:xfrm>
        </p:grpSpPr>
        <p:sp>
          <p:nvSpPr>
            <p:cNvPr id="28" name="Google Shape;28;p2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957625" y="480000"/>
            <a:ext cx="1024658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subTitle" idx="1"/>
          </p:nvPr>
        </p:nvSpPr>
        <p:spPr>
          <a:xfrm>
            <a:off x="978374" y="1431200"/>
            <a:ext cx="10205091" cy="466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/>
          <p:nvPr/>
        </p:nvSpPr>
        <p:spPr>
          <a:xfrm rot="10800000">
            <a:off x="-1017123" y="335203"/>
            <a:ext cx="1522291" cy="1831167"/>
          </a:xfrm>
          <a:custGeom>
            <a:avLst/>
            <a:gdLst/>
            <a:ahLst/>
            <a:cxnLst/>
            <a:rect l="l" t="t" r="r" b="b"/>
            <a:pathLst>
              <a:path w="404" h="485" extrusionOk="0">
                <a:moveTo>
                  <a:pt x="243" y="20"/>
                </a:moveTo>
                <a:cubicBezTo>
                  <a:pt x="205" y="7"/>
                  <a:pt x="164" y="0"/>
                  <a:pt x="127" y="2"/>
                </a:cubicBezTo>
                <a:cubicBezTo>
                  <a:pt x="83" y="3"/>
                  <a:pt x="34" y="17"/>
                  <a:pt x="13" y="55"/>
                </a:cubicBezTo>
                <a:cubicBezTo>
                  <a:pt x="1" y="78"/>
                  <a:pt x="0" y="105"/>
                  <a:pt x="1" y="130"/>
                </a:cubicBezTo>
                <a:cubicBezTo>
                  <a:pt x="5" y="237"/>
                  <a:pt x="50" y="480"/>
                  <a:pt x="193" y="484"/>
                </a:cubicBezTo>
                <a:cubicBezTo>
                  <a:pt x="221" y="485"/>
                  <a:pt x="248" y="472"/>
                  <a:pt x="269" y="453"/>
                </a:cubicBezTo>
                <a:cubicBezTo>
                  <a:pt x="331" y="398"/>
                  <a:pt x="368" y="299"/>
                  <a:pt x="383" y="220"/>
                </a:cubicBezTo>
                <a:cubicBezTo>
                  <a:pt x="404" y="117"/>
                  <a:pt x="331" y="50"/>
                  <a:pt x="243" y="20"/>
                </a:cubicBezTo>
                <a:close/>
              </a:path>
            </a:pathLst>
          </a:custGeom>
          <a:solidFill>
            <a:srgbClr val="FC8359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 rot="-5963803">
            <a:off x="11206596" y="5294754"/>
            <a:ext cx="1574611" cy="1594169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 rot="10800000">
            <a:off x="-98783" y="-777774"/>
            <a:ext cx="1739515" cy="1769843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rgbClr val="FFCCE3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 rot="5400000">
            <a:off x="8073838" y="6414249"/>
            <a:ext cx="4834424" cy="4189575"/>
            <a:chOff x="5405438" y="3438526"/>
            <a:chExt cx="1463676" cy="1271587"/>
          </a:xfrm>
        </p:grpSpPr>
        <p:sp>
          <p:nvSpPr>
            <p:cNvPr id="76" name="Google Shape;76;p4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/>
          <p:nvPr/>
        </p:nvSpPr>
        <p:spPr>
          <a:xfrm rot="10800000">
            <a:off x="-472192" y="-243554"/>
            <a:ext cx="1471318" cy="1447113"/>
          </a:xfrm>
          <a:custGeom>
            <a:avLst/>
            <a:gdLst/>
            <a:ahLst/>
            <a:cxnLst/>
            <a:rect l="l" t="t" r="r" b="b"/>
            <a:pathLst>
              <a:path w="389" h="384" extrusionOk="0">
                <a:moveTo>
                  <a:pt x="249" y="0"/>
                </a:moveTo>
                <a:cubicBezTo>
                  <a:pt x="243" y="0"/>
                  <a:pt x="237" y="1"/>
                  <a:pt x="230" y="2"/>
                </a:cubicBezTo>
                <a:cubicBezTo>
                  <a:pt x="166" y="13"/>
                  <a:pt x="100" y="65"/>
                  <a:pt x="56" y="111"/>
                </a:cubicBezTo>
                <a:cubicBezTo>
                  <a:pt x="0" y="172"/>
                  <a:pt x="21" y="247"/>
                  <a:pt x="68" y="304"/>
                </a:cubicBezTo>
                <a:cubicBezTo>
                  <a:pt x="88" y="329"/>
                  <a:pt x="113" y="350"/>
                  <a:pt x="138" y="365"/>
                </a:cubicBezTo>
                <a:cubicBezTo>
                  <a:pt x="158" y="376"/>
                  <a:pt x="181" y="384"/>
                  <a:pt x="203" y="384"/>
                </a:cubicBezTo>
                <a:cubicBezTo>
                  <a:pt x="215" y="384"/>
                  <a:pt x="226" y="382"/>
                  <a:pt x="237" y="376"/>
                </a:cubicBezTo>
                <a:cubicBezTo>
                  <a:pt x="255" y="366"/>
                  <a:pt x="267" y="348"/>
                  <a:pt x="277" y="330"/>
                </a:cubicBezTo>
                <a:cubicBezTo>
                  <a:pt x="318" y="256"/>
                  <a:pt x="389" y="74"/>
                  <a:pt x="295" y="13"/>
                </a:cubicBezTo>
                <a:cubicBezTo>
                  <a:pt x="281" y="4"/>
                  <a:pt x="265" y="0"/>
                  <a:pt x="249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4"/>
          <p:cNvGrpSpPr/>
          <p:nvPr/>
        </p:nvGrpSpPr>
        <p:grpSpPr>
          <a:xfrm rot="10800000">
            <a:off x="-1426525" y="-1770577"/>
            <a:ext cx="2733807" cy="2380919"/>
            <a:chOff x="5405438" y="3438526"/>
            <a:chExt cx="1463676" cy="1271587"/>
          </a:xfrm>
        </p:grpSpPr>
        <p:sp>
          <p:nvSpPr>
            <p:cNvPr id="88" name="Google Shape;88;p4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"/>
          <p:cNvSpPr/>
          <p:nvPr/>
        </p:nvSpPr>
        <p:spPr>
          <a:xfrm rot="-5963803">
            <a:off x="503871" y="-984279"/>
            <a:ext cx="1574611" cy="1594169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/>
          <p:nvPr/>
        </p:nvSpPr>
        <p:spPr>
          <a:xfrm rot="10800000">
            <a:off x="11248904" y="5792213"/>
            <a:ext cx="1471318" cy="1447113"/>
          </a:xfrm>
          <a:custGeom>
            <a:avLst/>
            <a:gdLst/>
            <a:ahLst/>
            <a:cxnLst/>
            <a:rect l="l" t="t" r="r" b="b"/>
            <a:pathLst>
              <a:path w="389" h="384" extrusionOk="0">
                <a:moveTo>
                  <a:pt x="249" y="0"/>
                </a:moveTo>
                <a:cubicBezTo>
                  <a:pt x="243" y="0"/>
                  <a:pt x="237" y="1"/>
                  <a:pt x="230" y="2"/>
                </a:cubicBezTo>
                <a:cubicBezTo>
                  <a:pt x="166" y="13"/>
                  <a:pt x="100" y="65"/>
                  <a:pt x="56" y="111"/>
                </a:cubicBezTo>
                <a:cubicBezTo>
                  <a:pt x="0" y="172"/>
                  <a:pt x="21" y="247"/>
                  <a:pt x="68" y="304"/>
                </a:cubicBezTo>
                <a:cubicBezTo>
                  <a:pt x="88" y="329"/>
                  <a:pt x="113" y="350"/>
                  <a:pt x="138" y="365"/>
                </a:cubicBezTo>
                <a:cubicBezTo>
                  <a:pt x="158" y="376"/>
                  <a:pt x="181" y="384"/>
                  <a:pt x="203" y="384"/>
                </a:cubicBezTo>
                <a:cubicBezTo>
                  <a:pt x="215" y="384"/>
                  <a:pt x="226" y="382"/>
                  <a:pt x="237" y="376"/>
                </a:cubicBezTo>
                <a:cubicBezTo>
                  <a:pt x="255" y="366"/>
                  <a:pt x="267" y="348"/>
                  <a:pt x="277" y="330"/>
                </a:cubicBezTo>
                <a:cubicBezTo>
                  <a:pt x="318" y="256"/>
                  <a:pt x="389" y="74"/>
                  <a:pt x="295" y="13"/>
                </a:cubicBezTo>
                <a:cubicBezTo>
                  <a:pt x="281" y="4"/>
                  <a:pt x="265" y="0"/>
                  <a:pt x="249" y="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19"/>
          <p:cNvGrpSpPr/>
          <p:nvPr/>
        </p:nvGrpSpPr>
        <p:grpSpPr>
          <a:xfrm rot="10800000">
            <a:off x="-1362985" y="-1900928"/>
            <a:ext cx="2733807" cy="2380919"/>
            <a:chOff x="5405438" y="3438526"/>
            <a:chExt cx="1463676" cy="1271587"/>
          </a:xfrm>
        </p:grpSpPr>
        <p:sp>
          <p:nvSpPr>
            <p:cNvPr id="521" name="Google Shape;521;p19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19"/>
          <p:cNvGrpSpPr/>
          <p:nvPr/>
        </p:nvGrpSpPr>
        <p:grpSpPr>
          <a:xfrm rot="5400000">
            <a:off x="8384631" y="6566815"/>
            <a:ext cx="4834424" cy="4189575"/>
            <a:chOff x="5405438" y="3438526"/>
            <a:chExt cx="1463676" cy="1271587"/>
          </a:xfrm>
        </p:grpSpPr>
        <p:sp>
          <p:nvSpPr>
            <p:cNvPr id="532" name="Google Shape;532;p19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19"/>
          <p:cNvSpPr/>
          <p:nvPr/>
        </p:nvSpPr>
        <p:spPr>
          <a:xfrm rot="10800000">
            <a:off x="11776215" y="4634419"/>
            <a:ext cx="1522291" cy="1831167"/>
          </a:xfrm>
          <a:custGeom>
            <a:avLst/>
            <a:gdLst/>
            <a:ahLst/>
            <a:cxnLst/>
            <a:rect l="l" t="t" r="r" b="b"/>
            <a:pathLst>
              <a:path w="404" h="485" extrusionOk="0">
                <a:moveTo>
                  <a:pt x="243" y="20"/>
                </a:moveTo>
                <a:cubicBezTo>
                  <a:pt x="205" y="7"/>
                  <a:pt x="164" y="0"/>
                  <a:pt x="127" y="2"/>
                </a:cubicBezTo>
                <a:cubicBezTo>
                  <a:pt x="83" y="3"/>
                  <a:pt x="34" y="17"/>
                  <a:pt x="13" y="55"/>
                </a:cubicBezTo>
                <a:cubicBezTo>
                  <a:pt x="1" y="78"/>
                  <a:pt x="0" y="105"/>
                  <a:pt x="1" y="130"/>
                </a:cubicBezTo>
                <a:cubicBezTo>
                  <a:pt x="5" y="237"/>
                  <a:pt x="50" y="480"/>
                  <a:pt x="193" y="484"/>
                </a:cubicBezTo>
                <a:cubicBezTo>
                  <a:pt x="221" y="485"/>
                  <a:pt x="248" y="472"/>
                  <a:pt x="269" y="453"/>
                </a:cubicBezTo>
                <a:cubicBezTo>
                  <a:pt x="331" y="398"/>
                  <a:pt x="368" y="299"/>
                  <a:pt x="383" y="220"/>
                </a:cubicBezTo>
                <a:cubicBezTo>
                  <a:pt x="404" y="117"/>
                  <a:pt x="331" y="50"/>
                  <a:pt x="243" y="20"/>
                </a:cubicBezTo>
                <a:close/>
              </a:path>
            </a:pathLst>
          </a:custGeom>
          <a:solidFill>
            <a:srgbClr val="FC8359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9"/>
          <p:cNvSpPr/>
          <p:nvPr/>
        </p:nvSpPr>
        <p:spPr>
          <a:xfrm rot="10800000">
            <a:off x="-865849" y="-404924"/>
            <a:ext cx="1739515" cy="1769843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rgbClr val="FFCCE3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">
    <p:bg>
      <p:bgPr>
        <a:solidFill>
          <a:schemeClr val="accent4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1"/>
          <p:cNvSpPr/>
          <p:nvPr/>
        </p:nvSpPr>
        <p:spPr>
          <a:xfrm rot="5400000">
            <a:off x="133076" y="-2230365"/>
            <a:ext cx="11370300" cy="11128068"/>
          </a:xfrm>
          <a:custGeom>
            <a:avLst/>
            <a:gdLst/>
            <a:ahLst/>
            <a:cxnLst/>
            <a:rect l="l" t="t" r="r" b="b"/>
            <a:pathLst>
              <a:path w="389" h="384" extrusionOk="0">
                <a:moveTo>
                  <a:pt x="249" y="0"/>
                </a:moveTo>
                <a:cubicBezTo>
                  <a:pt x="243" y="0"/>
                  <a:pt x="237" y="1"/>
                  <a:pt x="230" y="2"/>
                </a:cubicBezTo>
                <a:cubicBezTo>
                  <a:pt x="166" y="13"/>
                  <a:pt x="100" y="65"/>
                  <a:pt x="56" y="111"/>
                </a:cubicBezTo>
                <a:cubicBezTo>
                  <a:pt x="0" y="172"/>
                  <a:pt x="21" y="247"/>
                  <a:pt x="68" y="304"/>
                </a:cubicBezTo>
                <a:cubicBezTo>
                  <a:pt x="88" y="329"/>
                  <a:pt x="113" y="350"/>
                  <a:pt x="138" y="365"/>
                </a:cubicBezTo>
                <a:cubicBezTo>
                  <a:pt x="158" y="376"/>
                  <a:pt x="181" y="384"/>
                  <a:pt x="203" y="384"/>
                </a:cubicBezTo>
                <a:cubicBezTo>
                  <a:pt x="215" y="384"/>
                  <a:pt x="226" y="382"/>
                  <a:pt x="237" y="376"/>
                </a:cubicBezTo>
                <a:cubicBezTo>
                  <a:pt x="255" y="366"/>
                  <a:pt x="267" y="348"/>
                  <a:pt x="277" y="330"/>
                </a:cubicBezTo>
                <a:cubicBezTo>
                  <a:pt x="318" y="256"/>
                  <a:pt x="389" y="74"/>
                  <a:pt x="295" y="13"/>
                </a:cubicBezTo>
                <a:cubicBezTo>
                  <a:pt x="281" y="4"/>
                  <a:pt x="265" y="0"/>
                  <a:pt x="249" y="0"/>
                </a:cubicBezTo>
              </a:path>
            </a:pathLst>
          </a:custGeom>
          <a:solidFill>
            <a:srgbClr val="FFF8F5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1"/>
          <p:cNvSpPr/>
          <p:nvPr/>
        </p:nvSpPr>
        <p:spPr>
          <a:xfrm rot="10800000">
            <a:off x="-1514370" y="4502947"/>
            <a:ext cx="2595397" cy="2552707"/>
          </a:xfrm>
          <a:custGeom>
            <a:avLst/>
            <a:gdLst/>
            <a:ahLst/>
            <a:cxnLst/>
            <a:rect l="l" t="t" r="r" b="b"/>
            <a:pathLst>
              <a:path w="389" h="384" extrusionOk="0">
                <a:moveTo>
                  <a:pt x="249" y="0"/>
                </a:moveTo>
                <a:cubicBezTo>
                  <a:pt x="243" y="0"/>
                  <a:pt x="237" y="1"/>
                  <a:pt x="230" y="2"/>
                </a:cubicBezTo>
                <a:cubicBezTo>
                  <a:pt x="166" y="13"/>
                  <a:pt x="100" y="65"/>
                  <a:pt x="56" y="111"/>
                </a:cubicBezTo>
                <a:cubicBezTo>
                  <a:pt x="0" y="172"/>
                  <a:pt x="21" y="247"/>
                  <a:pt x="68" y="304"/>
                </a:cubicBezTo>
                <a:cubicBezTo>
                  <a:pt x="88" y="329"/>
                  <a:pt x="113" y="350"/>
                  <a:pt x="138" y="365"/>
                </a:cubicBezTo>
                <a:cubicBezTo>
                  <a:pt x="158" y="376"/>
                  <a:pt x="181" y="384"/>
                  <a:pt x="203" y="384"/>
                </a:cubicBezTo>
                <a:cubicBezTo>
                  <a:pt x="215" y="384"/>
                  <a:pt x="226" y="382"/>
                  <a:pt x="237" y="376"/>
                </a:cubicBezTo>
                <a:cubicBezTo>
                  <a:pt x="255" y="366"/>
                  <a:pt x="267" y="348"/>
                  <a:pt x="277" y="330"/>
                </a:cubicBezTo>
                <a:cubicBezTo>
                  <a:pt x="318" y="256"/>
                  <a:pt x="389" y="74"/>
                  <a:pt x="295" y="13"/>
                </a:cubicBezTo>
                <a:cubicBezTo>
                  <a:pt x="281" y="4"/>
                  <a:pt x="265" y="0"/>
                  <a:pt x="249" y="0"/>
                </a:cubicBezTo>
              </a:path>
            </a:pathLst>
          </a:custGeom>
          <a:solidFill>
            <a:srgbClr val="FFF8F5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1"/>
          <p:cNvSpPr/>
          <p:nvPr/>
        </p:nvSpPr>
        <p:spPr>
          <a:xfrm rot="10800000">
            <a:off x="9906528" y="5409171"/>
            <a:ext cx="2595397" cy="3122000"/>
          </a:xfrm>
          <a:custGeom>
            <a:avLst/>
            <a:gdLst/>
            <a:ahLst/>
            <a:cxnLst/>
            <a:rect l="l" t="t" r="r" b="b"/>
            <a:pathLst>
              <a:path w="404" h="485" extrusionOk="0">
                <a:moveTo>
                  <a:pt x="243" y="20"/>
                </a:moveTo>
                <a:cubicBezTo>
                  <a:pt x="205" y="7"/>
                  <a:pt x="164" y="0"/>
                  <a:pt x="127" y="2"/>
                </a:cubicBezTo>
                <a:cubicBezTo>
                  <a:pt x="83" y="3"/>
                  <a:pt x="34" y="17"/>
                  <a:pt x="13" y="55"/>
                </a:cubicBezTo>
                <a:cubicBezTo>
                  <a:pt x="1" y="78"/>
                  <a:pt x="0" y="105"/>
                  <a:pt x="1" y="130"/>
                </a:cubicBezTo>
                <a:cubicBezTo>
                  <a:pt x="5" y="237"/>
                  <a:pt x="50" y="480"/>
                  <a:pt x="193" y="484"/>
                </a:cubicBezTo>
                <a:cubicBezTo>
                  <a:pt x="221" y="485"/>
                  <a:pt x="248" y="472"/>
                  <a:pt x="269" y="453"/>
                </a:cubicBezTo>
                <a:cubicBezTo>
                  <a:pt x="331" y="398"/>
                  <a:pt x="368" y="299"/>
                  <a:pt x="383" y="220"/>
                </a:cubicBezTo>
                <a:cubicBezTo>
                  <a:pt x="404" y="117"/>
                  <a:pt x="331" y="50"/>
                  <a:pt x="243" y="20"/>
                </a:cubicBezTo>
                <a:close/>
              </a:path>
            </a:pathLst>
          </a:custGeom>
          <a:solidFill>
            <a:srgbClr val="FC8359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1"/>
          <p:cNvSpPr/>
          <p:nvPr/>
        </p:nvSpPr>
        <p:spPr>
          <a:xfrm rot="-5963796">
            <a:off x="11076055" y="3528601"/>
            <a:ext cx="3076107" cy="3114275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1"/>
          <p:cNvSpPr/>
          <p:nvPr/>
        </p:nvSpPr>
        <p:spPr>
          <a:xfrm rot="10800000">
            <a:off x="7609267" y="-1904861"/>
            <a:ext cx="3068497" cy="3122000"/>
          </a:xfrm>
          <a:custGeom>
            <a:avLst/>
            <a:gdLst/>
            <a:ahLst/>
            <a:cxnLst/>
            <a:rect l="l" t="t" r="r" b="b"/>
            <a:pathLst>
              <a:path w="740" h="750" extrusionOk="0">
                <a:moveTo>
                  <a:pt x="249" y="0"/>
                </a:moveTo>
                <a:cubicBezTo>
                  <a:pt x="202" y="0"/>
                  <a:pt x="157" y="16"/>
                  <a:pt x="125" y="55"/>
                </a:cubicBezTo>
                <a:cubicBezTo>
                  <a:pt x="86" y="102"/>
                  <a:pt x="62" y="167"/>
                  <a:pt x="40" y="222"/>
                </a:cubicBezTo>
                <a:cubicBezTo>
                  <a:pt x="16" y="285"/>
                  <a:pt x="0" y="352"/>
                  <a:pt x="10" y="419"/>
                </a:cubicBezTo>
                <a:cubicBezTo>
                  <a:pt x="40" y="628"/>
                  <a:pt x="286" y="725"/>
                  <a:pt x="470" y="748"/>
                </a:cubicBezTo>
                <a:cubicBezTo>
                  <a:pt x="483" y="749"/>
                  <a:pt x="496" y="750"/>
                  <a:pt x="509" y="750"/>
                </a:cubicBezTo>
                <a:cubicBezTo>
                  <a:pt x="529" y="750"/>
                  <a:pt x="548" y="748"/>
                  <a:pt x="567" y="744"/>
                </a:cubicBezTo>
                <a:cubicBezTo>
                  <a:pt x="581" y="741"/>
                  <a:pt x="595" y="736"/>
                  <a:pt x="608" y="730"/>
                </a:cubicBezTo>
                <a:cubicBezTo>
                  <a:pt x="669" y="701"/>
                  <a:pt x="711" y="640"/>
                  <a:pt x="726" y="574"/>
                </a:cubicBezTo>
                <a:cubicBezTo>
                  <a:pt x="740" y="508"/>
                  <a:pt x="730" y="439"/>
                  <a:pt x="706" y="375"/>
                </a:cubicBezTo>
                <a:cubicBezTo>
                  <a:pt x="672" y="284"/>
                  <a:pt x="618" y="203"/>
                  <a:pt x="543" y="140"/>
                </a:cubicBezTo>
                <a:cubicBezTo>
                  <a:pt x="482" y="89"/>
                  <a:pt x="407" y="42"/>
                  <a:pt x="332" y="15"/>
                </a:cubicBezTo>
                <a:cubicBezTo>
                  <a:pt x="305" y="5"/>
                  <a:pt x="277" y="0"/>
                  <a:pt x="249" y="0"/>
                </a:cubicBezTo>
              </a:path>
            </a:pathLst>
          </a:custGeom>
          <a:solidFill>
            <a:srgbClr val="FFCCE3"/>
          </a:solidFill>
          <a:ln>
            <a:noFill/>
          </a:ln>
        </p:spPr>
        <p:txBody>
          <a:bodyPr spcFirstLastPara="1" wrap="square" lIns="121705" tIns="60836" rIns="121705" bIns="60836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1" name="Google Shape;551;p21"/>
          <p:cNvGrpSpPr/>
          <p:nvPr/>
        </p:nvGrpSpPr>
        <p:grpSpPr>
          <a:xfrm rot="10800000">
            <a:off x="-647771" y="5774054"/>
            <a:ext cx="4822464" cy="4199965"/>
            <a:chOff x="5405438" y="3438526"/>
            <a:chExt cx="1463676" cy="1271587"/>
          </a:xfrm>
        </p:grpSpPr>
        <p:sp>
          <p:nvSpPr>
            <p:cNvPr id="552" name="Google Shape;552;p21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21"/>
          <p:cNvGrpSpPr/>
          <p:nvPr/>
        </p:nvGrpSpPr>
        <p:grpSpPr>
          <a:xfrm rot="10800000">
            <a:off x="8563618" y="-2877480"/>
            <a:ext cx="4822464" cy="4199965"/>
            <a:chOff x="5405438" y="3438526"/>
            <a:chExt cx="1463676" cy="1271587"/>
          </a:xfrm>
        </p:grpSpPr>
        <p:sp>
          <p:nvSpPr>
            <p:cNvPr id="563" name="Google Shape;563;p21"/>
            <p:cNvSpPr/>
            <p:nvPr/>
          </p:nvSpPr>
          <p:spPr>
            <a:xfrm>
              <a:off x="5405438" y="3438526"/>
              <a:ext cx="1463676" cy="1271587"/>
            </a:xfrm>
            <a:custGeom>
              <a:avLst/>
              <a:gdLst/>
              <a:ahLst/>
              <a:cxnLst/>
              <a:rect l="l" t="t" r="r" b="b"/>
              <a:pathLst>
                <a:path w="1698" h="1474" extrusionOk="0">
                  <a:moveTo>
                    <a:pt x="916" y="1470"/>
                  </a:moveTo>
                  <a:cubicBezTo>
                    <a:pt x="752" y="1470"/>
                    <a:pt x="585" y="1446"/>
                    <a:pt x="441" y="1385"/>
                  </a:cubicBezTo>
                  <a:cubicBezTo>
                    <a:pt x="296" y="1324"/>
                    <a:pt x="173" y="1226"/>
                    <a:pt x="97" y="1079"/>
                  </a:cubicBezTo>
                  <a:cubicBezTo>
                    <a:pt x="33" y="954"/>
                    <a:pt x="4" y="805"/>
                    <a:pt x="4" y="656"/>
                  </a:cubicBezTo>
                  <a:cubicBezTo>
                    <a:pt x="4" y="528"/>
                    <a:pt x="25" y="400"/>
                    <a:pt x="63" y="287"/>
                  </a:cubicBezTo>
                  <a:cubicBezTo>
                    <a:pt x="89" y="210"/>
                    <a:pt x="133" y="136"/>
                    <a:pt x="198" y="88"/>
                  </a:cubicBezTo>
                  <a:cubicBezTo>
                    <a:pt x="282" y="27"/>
                    <a:pt x="391" y="4"/>
                    <a:pt x="504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648" y="4"/>
                    <a:pt x="798" y="40"/>
                    <a:pt x="912" y="81"/>
                  </a:cubicBezTo>
                  <a:cubicBezTo>
                    <a:pt x="1141" y="161"/>
                    <a:pt x="1353" y="304"/>
                    <a:pt x="1508" y="491"/>
                  </a:cubicBezTo>
                  <a:cubicBezTo>
                    <a:pt x="1602" y="605"/>
                    <a:pt x="1674" y="741"/>
                    <a:pt x="1691" y="888"/>
                  </a:cubicBezTo>
                  <a:cubicBezTo>
                    <a:pt x="1693" y="908"/>
                    <a:pt x="1694" y="929"/>
                    <a:pt x="1694" y="950"/>
                  </a:cubicBezTo>
                  <a:cubicBezTo>
                    <a:pt x="1694" y="1078"/>
                    <a:pt x="1650" y="1206"/>
                    <a:pt x="1560" y="1294"/>
                  </a:cubicBezTo>
                  <a:cubicBezTo>
                    <a:pt x="1537" y="1317"/>
                    <a:pt x="1512" y="1336"/>
                    <a:pt x="1485" y="1353"/>
                  </a:cubicBezTo>
                  <a:cubicBezTo>
                    <a:pt x="1485" y="1353"/>
                    <a:pt x="1485" y="1353"/>
                    <a:pt x="1485" y="1353"/>
                  </a:cubicBezTo>
                  <a:cubicBezTo>
                    <a:pt x="1425" y="1391"/>
                    <a:pt x="1356" y="1416"/>
                    <a:pt x="1286" y="1431"/>
                  </a:cubicBezTo>
                  <a:cubicBezTo>
                    <a:pt x="1173" y="1455"/>
                    <a:pt x="1045" y="1470"/>
                    <a:pt x="916" y="1470"/>
                  </a:cubicBezTo>
                  <a:cubicBezTo>
                    <a:pt x="916" y="1470"/>
                    <a:pt x="916" y="1470"/>
                    <a:pt x="916" y="1470"/>
                  </a:cubicBezTo>
                  <a:moveTo>
                    <a:pt x="504" y="0"/>
                  </a:moveTo>
                  <a:cubicBezTo>
                    <a:pt x="390" y="0"/>
                    <a:pt x="280" y="23"/>
                    <a:pt x="196" y="85"/>
                  </a:cubicBezTo>
                  <a:cubicBezTo>
                    <a:pt x="129" y="134"/>
                    <a:pt x="86" y="208"/>
                    <a:pt x="59" y="285"/>
                  </a:cubicBezTo>
                  <a:cubicBezTo>
                    <a:pt x="21" y="399"/>
                    <a:pt x="0" y="528"/>
                    <a:pt x="0" y="656"/>
                  </a:cubicBezTo>
                  <a:cubicBezTo>
                    <a:pt x="0" y="806"/>
                    <a:pt x="29" y="955"/>
                    <a:pt x="93" y="1080"/>
                  </a:cubicBezTo>
                  <a:cubicBezTo>
                    <a:pt x="170" y="1229"/>
                    <a:pt x="294" y="1327"/>
                    <a:pt x="439" y="1389"/>
                  </a:cubicBezTo>
                  <a:cubicBezTo>
                    <a:pt x="585" y="1450"/>
                    <a:pt x="752" y="1474"/>
                    <a:pt x="916" y="1474"/>
                  </a:cubicBezTo>
                  <a:cubicBezTo>
                    <a:pt x="1046" y="1474"/>
                    <a:pt x="1174" y="1459"/>
                    <a:pt x="1287" y="1435"/>
                  </a:cubicBezTo>
                  <a:cubicBezTo>
                    <a:pt x="1357" y="1420"/>
                    <a:pt x="1426" y="1395"/>
                    <a:pt x="1487" y="1357"/>
                  </a:cubicBezTo>
                  <a:cubicBezTo>
                    <a:pt x="1487" y="1357"/>
                    <a:pt x="1487" y="1357"/>
                    <a:pt x="1487" y="1357"/>
                  </a:cubicBezTo>
                  <a:cubicBezTo>
                    <a:pt x="1514" y="1339"/>
                    <a:pt x="1540" y="1320"/>
                    <a:pt x="1563" y="1297"/>
                  </a:cubicBezTo>
                  <a:cubicBezTo>
                    <a:pt x="1654" y="1208"/>
                    <a:pt x="1698" y="1078"/>
                    <a:pt x="1698" y="950"/>
                  </a:cubicBezTo>
                  <a:cubicBezTo>
                    <a:pt x="1698" y="929"/>
                    <a:pt x="1697" y="908"/>
                    <a:pt x="1695" y="887"/>
                  </a:cubicBezTo>
                  <a:cubicBezTo>
                    <a:pt x="1678" y="740"/>
                    <a:pt x="1606" y="603"/>
                    <a:pt x="1511" y="488"/>
                  </a:cubicBezTo>
                  <a:cubicBezTo>
                    <a:pt x="1356" y="300"/>
                    <a:pt x="1143" y="158"/>
                    <a:pt x="914" y="77"/>
                  </a:cubicBezTo>
                  <a:cubicBezTo>
                    <a:pt x="799" y="36"/>
                    <a:pt x="648" y="0"/>
                    <a:pt x="5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5440363" y="3498851"/>
              <a:ext cx="1325564" cy="1150937"/>
            </a:xfrm>
            <a:custGeom>
              <a:avLst/>
              <a:gdLst/>
              <a:ahLst/>
              <a:cxnLst/>
              <a:rect l="l" t="t" r="r" b="b"/>
              <a:pathLst>
                <a:path w="1538" h="1335" extrusionOk="0">
                  <a:moveTo>
                    <a:pt x="457" y="0"/>
                  </a:moveTo>
                  <a:cubicBezTo>
                    <a:pt x="354" y="0"/>
                    <a:pt x="255" y="21"/>
                    <a:pt x="178" y="77"/>
                  </a:cubicBezTo>
                  <a:cubicBezTo>
                    <a:pt x="118" y="121"/>
                    <a:pt x="78" y="188"/>
                    <a:pt x="54" y="259"/>
                  </a:cubicBezTo>
                  <a:cubicBezTo>
                    <a:pt x="20" y="361"/>
                    <a:pt x="0" y="478"/>
                    <a:pt x="0" y="594"/>
                  </a:cubicBezTo>
                  <a:cubicBezTo>
                    <a:pt x="0" y="730"/>
                    <a:pt x="27" y="865"/>
                    <a:pt x="85" y="978"/>
                  </a:cubicBezTo>
                  <a:cubicBezTo>
                    <a:pt x="154" y="1113"/>
                    <a:pt x="266" y="1202"/>
                    <a:pt x="398" y="1257"/>
                  </a:cubicBezTo>
                  <a:cubicBezTo>
                    <a:pt x="530" y="1313"/>
                    <a:pt x="681" y="1335"/>
                    <a:pt x="830" y="1335"/>
                  </a:cubicBezTo>
                  <a:cubicBezTo>
                    <a:pt x="947" y="1335"/>
                    <a:pt x="1063" y="1321"/>
                    <a:pt x="1166" y="1299"/>
                  </a:cubicBezTo>
                  <a:cubicBezTo>
                    <a:pt x="1229" y="1286"/>
                    <a:pt x="1292" y="1263"/>
                    <a:pt x="1347" y="1228"/>
                  </a:cubicBezTo>
                  <a:cubicBezTo>
                    <a:pt x="1372" y="1213"/>
                    <a:pt x="1395" y="1195"/>
                    <a:pt x="1415" y="1175"/>
                  </a:cubicBezTo>
                  <a:cubicBezTo>
                    <a:pt x="1498" y="1094"/>
                    <a:pt x="1538" y="977"/>
                    <a:pt x="1538" y="861"/>
                  </a:cubicBezTo>
                  <a:cubicBezTo>
                    <a:pt x="1538" y="841"/>
                    <a:pt x="1537" y="822"/>
                    <a:pt x="1535" y="803"/>
                  </a:cubicBezTo>
                  <a:cubicBezTo>
                    <a:pt x="1520" y="670"/>
                    <a:pt x="1455" y="546"/>
                    <a:pt x="1369" y="442"/>
                  </a:cubicBezTo>
                  <a:cubicBezTo>
                    <a:pt x="1228" y="272"/>
                    <a:pt x="1036" y="143"/>
                    <a:pt x="828" y="70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6" y="73"/>
                    <a:pt x="826" y="73"/>
                    <a:pt x="826" y="73"/>
                  </a:cubicBezTo>
                  <a:cubicBezTo>
                    <a:pt x="1034" y="146"/>
                    <a:pt x="1225" y="275"/>
                    <a:pt x="1366" y="445"/>
                  </a:cubicBezTo>
                  <a:cubicBezTo>
                    <a:pt x="1451" y="548"/>
                    <a:pt x="1516" y="671"/>
                    <a:pt x="1531" y="804"/>
                  </a:cubicBezTo>
                  <a:cubicBezTo>
                    <a:pt x="1533" y="823"/>
                    <a:pt x="1534" y="842"/>
                    <a:pt x="1534" y="861"/>
                  </a:cubicBezTo>
                  <a:cubicBezTo>
                    <a:pt x="1534" y="976"/>
                    <a:pt x="1494" y="1092"/>
                    <a:pt x="1413" y="1172"/>
                  </a:cubicBezTo>
                  <a:cubicBezTo>
                    <a:pt x="1392" y="1192"/>
                    <a:pt x="1369" y="1210"/>
                    <a:pt x="1345" y="1225"/>
                  </a:cubicBezTo>
                  <a:cubicBezTo>
                    <a:pt x="1290" y="1259"/>
                    <a:pt x="1228" y="1282"/>
                    <a:pt x="1165" y="1295"/>
                  </a:cubicBezTo>
                  <a:cubicBezTo>
                    <a:pt x="1063" y="1317"/>
                    <a:pt x="947" y="1331"/>
                    <a:pt x="830" y="1331"/>
                  </a:cubicBezTo>
                  <a:cubicBezTo>
                    <a:pt x="682" y="1331"/>
                    <a:pt x="531" y="1309"/>
                    <a:pt x="400" y="1254"/>
                  </a:cubicBezTo>
                  <a:cubicBezTo>
                    <a:pt x="269" y="1198"/>
                    <a:pt x="158" y="1110"/>
                    <a:pt x="89" y="976"/>
                  </a:cubicBezTo>
                  <a:cubicBezTo>
                    <a:pt x="30" y="864"/>
                    <a:pt x="4" y="729"/>
                    <a:pt x="4" y="594"/>
                  </a:cubicBezTo>
                  <a:cubicBezTo>
                    <a:pt x="4" y="478"/>
                    <a:pt x="24" y="362"/>
                    <a:pt x="58" y="260"/>
                  </a:cubicBezTo>
                  <a:cubicBezTo>
                    <a:pt x="82" y="190"/>
                    <a:pt x="121" y="124"/>
                    <a:pt x="180" y="80"/>
                  </a:cubicBezTo>
                  <a:cubicBezTo>
                    <a:pt x="256" y="25"/>
                    <a:pt x="355" y="4"/>
                    <a:pt x="457" y="4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587" y="4"/>
                    <a:pt x="723" y="37"/>
                    <a:pt x="826" y="73"/>
                  </a:cubicBezTo>
                  <a:cubicBezTo>
                    <a:pt x="827" y="72"/>
                    <a:pt x="827" y="72"/>
                    <a:pt x="827" y="72"/>
                  </a:cubicBezTo>
                  <a:cubicBezTo>
                    <a:pt x="828" y="70"/>
                    <a:pt x="828" y="70"/>
                    <a:pt x="828" y="70"/>
                  </a:cubicBezTo>
                  <a:cubicBezTo>
                    <a:pt x="724" y="33"/>
                    <a:pt x="588" y="0"/>
                    <a:pt x="45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5476876" y="3557588"/>
              <a:ext cx="1187449" cy="1031876"/>
            </a:xfrm>
            <a:custGeom>
              <a:avLst/>
              <a:gdLst/>
              <a:ahLst/>
              <a:cxnLst/>
              <a:rect l="l" t="t" r="r" b="b"/>
              <a:pathLst>
                <a:path w="1377" h="1196" extrusionOk="0">
                  <a:moveTo>
                    <a:pt x="409" y="0"/>
                  </a:moveTo>
                  <a:cubicBezTo>
                    <a:pt x="317" y="0"/>
                    <a:pt x="228" y="19"/>
                    <a:pt x="159" y="69"/>
                  </a:cubicBezTo>
                  <a:cubicBezTo>
                    <a:pt x="105" y="109"/>
                    <a:pt x="70" y="169"/>
                    <a:pt x="48" y="232"/>
                  </a:cubicBezTo>
                  <a:cubicBezTo>
                    <a:pt x="17" y="324"/>
                    <a:pt x="0" y="428"/>
                    <a:pt x="0" y="532"/>
                  </a:cubicBezTo>
                  <a:cubicBezTo>
                    <a:pt x="0" y="654"/>
                    <a:pt x="23" y="775"/>
                    <a:pt x="76" y="876"/>
                  </a:cubicBezTo>
                  <a:cubicBezTo>
                    <a:pt x="138" y="997"/>
                    <a:pt x="238" y="1076"/>
                    <a:pt x="356" y="1126"/>
                  </a:cubicBezTo>
                  <a:cubicBezTo>
                    <a:pt x="474" y="1176"/>
                    <a:pt x="610" y="1196"/>
                    <a:pt x="743" y="1196"/>
                  </a:cubicBezTo>
                  <a:cubicBezTo>
                    <a:pt x="848" y="1196"/>
                    <a:pt x="952" y="1183"/>
                    <a:pt x="1043" y="1164"/>
                  </a:cubicBezTo>
                  <a:cubicBezTo>
                    <a:pt x="1100" y="1151"/>
                    <a:pt x="1157" y="1131"/>
                    <a:pt x="1206" y="1100"/>
                  </a:cubicBezTo>
                  <a:cubicBezTo>
                    <a:pt x="1228" y="1086"/>
                    <a:pt x="1249" y="1070"/>
                    <a:pt x="1267" y="1052"/>
                  </a:cubicBezTo>
                  <a:cubicBezTo>
                    <a:pt x="1341" y="980"/>
                    <a:pt x="1377" y="875"/>
                    <a:pt x="1377" y="771"/>
                  </a:cubicBezTo>
                  <a:cubicBezTo>
                    <a:pt x="1377" y="754"/>
                    <a:pt x="1376" y="737"/>
                    <a:pt x="1374" y="720"/>
                  </a:cubicBezTo>
                  <a:cubicBezTo>
                    <a:pt x="1361" y="600"/>
                    <a:pt x="1302" y="489"/>
                    <a:pt x="1226" y="396"/>
                  </a:cubicBezTo>
                  <a:cubicBezTo>
                    <a:pt x="1099" y="244"/>
                    <a:pt x="927" y="128"/>
                    <a:pt x="741" y="63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0" y="66"/>
                    <a:pt x="740" y="66"/>
                    <a:pt x="740" y="66"/>
                  </a:cubicBezTo>
                  <a:cubicBezTo>
                    <a:pt x="925" y="132"/>
                    <a:pt x="1097" y="247"/>
                    <a:pt x="1223" y="399"/>
                  </a:cubicBezTo>
                  <a:cubicBezTo>
                    <a:pt x="1299" y="491"/>
                    <a:pt x="1357" y="601"/>
                    <a:pt x="1370" y="720"/>
                  </a:cubicBezTo>
                  <a:cubicBezTo>
                    <a:pt x="1372" y="737"/>
                    <a:pt x="1373" y="754"/>
                    <a:pt x="1373" y="771"/>
                  </a:cubicBezTo>
                  <a:cubicBezTo>
                    <a:pt x="1373" y="874"/>
                    <a:pt x="1337" y="978"/>
                    <a:pt x="1264" y="1049"/>
                  </a:cubicBezTo>
                  <a:cubicBezTo>
                    <a:pt x="1246" y="1067"/>
                    <a:pt x="1226" y="1083"/>
                    <a:pt x="1204" y="1097"/>
                  </a:cubicBezTo>
                  <a:cubicBezTo>
                    <a:pt x="1155" y="1127"/>
                    <a:pt x="1099" y="1148"/>
                    <a:pt x="1043" y="1160"/>
                  </a:cubicBezTo>
                  <a:cubicBezTo>
                    <a:pt x="951" y="1179"/>
                    <a:pt x="848" y="1192"/>
                    <a:pt x="743" y="1192"/>
                  </a:cubicBezTo>
                  <a:cubicBezTo>
                    <a:pt x="743" y="1192"/>
                    <a:pt x="743" y="1192"/>
                    <a:pt x="743" y="1192"/>
                  </a:cubicBezTo>
                  <a:cubicBezTo>
                    <a:pt x="610" y="1192"/>
                    <a:pt x="475" y="1172"/>
                    <a:pt x="358" y="1123"/>
                  </a:cubicBezTo>
                  <a:cubicBezTo>
                    <a:pt x="241" y="1073"/>
                    <a:pt x="141" y="994"/>
                    <a:pt x="79" y="874"/>
                  </a:cubicBezTo>
                  <a:cubicBezTo>
                    <a:pt x="27" y="774"/>
                    <a:pt x="4" y="653"/>
                    <a:pt x="4" y="532"/>
                  </a:cubicBezTo>
                  <a:cubicBezTo>
                    <a:pt x="4" y="429"/>
                    <a:pt x="21" y="325"/>
                    <a:pt x="52" y="233"/>
                  </a:cubicBezTo>
                  <a:cubicBezTo>
                    <a:pt x="73" y="171"/>
                    <a:pt x="108" y="111"/>
                    <a:pt x="161" y="73"/>
                  </a:cubicBezTo>
                  <a:cubicBezTo>
                    <a:pt x="229" y="23"/>
                    <a:pt x="317" y="4"/>
                    <a:pt x="409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525" y="4"/>
                    <a:pt x="647" y="34"/>
                    <a:pt x="740" y="66"/>
                  </a:cubicBezTo>
                  <a:cubicBezTo>
                    <a:pt x="740" y="64"/>
                    <a:pt x="740" y="64"/>
                    <a:pt x="740" y="64"/>
                  </a:cubicBezTo>
                  <a:cubicBezTo>
                    <a:pt x="741" y="63"/>
                    <a:pt x="741" y="63"/>
                    <a:pt x="741" y="63"/>
                  </a:cubicBezTo>
                  <a:cubicBezTo>
                    <a:pt x="648" y="30"/>
                    <a:pt x="526" y="0"/>
                    <a:pt x="40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5513388" y="3617913"/>
              <a:ext cx="1047751" cy="909638"/>
            </a:xfrm>
            <a:custGeom>
              <a:avLst/>
              <a:gdLst/>
              <a:ahLst/>
              <a:cxnLst/>
              <a:rect l="l" t="t" r="r" b="b"/>
              <a:pathLst>
                <a:path w="1216" h="1056" extrusionOk="0">
                  <a:moveTo>
                    <a:pt x="361" y="0"/>
                  </a:moveTo>
                  <a:cubicBezTo>
                    <a:pt x="280" y="0"/>
                    <a:pt x="201" y="17"/>
                    <a:pt x="140" y="61"/>
                  </a:cubicBezTo>
                  <a:cubicBezTo>
                    <a:pt x="93" y="96"/>
                    <a:pt x="61" y="149"/>
                    <a:pt x="42" y="205"/>
                  </a:cubicBezTo>
                  <a:cubicBezTo>
                    <a:pt x="15" y="286"/>
                    <a:pt x="0" y="378"/>
                    <a:pt x="0" y="471"/>
                  </a:cubicBezTo>
                  <a:cubicBezTo>
                    <a:pt x="0" y="578"/>
                    <a:pt x="20" y="684"/>
                    <a:pt x="67" y="774"/>
                  </a:cubicBezTo>
                  <a:cubicBezTo>
                    <a:pt x="122" y="881"/>
                    <a:pt x="210" y="951"/>
                    <a:pt x="314" y="995"/>
                  </a:cubicBezTo>
                  <a:cubicBezTo>
                    <a:pt x="419" y="1039"/>
                    <a:pt x="538" y="1056"/>
                    <a:pt x="656" y="1056"/>
                  </a:cubicBezTo>
                  <a:cubicBezTo>
                    <a:pt x="749" y="1056"/>
                    <a:pt x="840" y="1045"/>
                    <a:pt x="921" y="1028"/>
                  </a:cubicBezTo>
                  <a:cubicBezTo>
                    <a:pt x="972" y="1017"/>
                    <a:pt x="1021" y="999"/>
                    <a:pt x="1065" y="972"/>
                  </a:cubicBezTo>
                  <a:cubicBezTo>
                    <a:pt x="1084" y="960"/>
                    <a:pt x="1103" y="946"/>
                    <a:pt x="1119" y="930"/>
                  </a:cubicBezTo>
                  <a:cubicBezTo>
                    <a:pt x="1184" y="865"/>
                    <a:pt x="1216" y="773"/>
                    <a:pt x="1216" y="681"/>
                  </a:cubicBezTo>
                  <a:cubicBezTo>
                    <a:pt x="1216" y="666"/>
                    <a:pt x="1215" y="651"/>
                    <a:pt x="1214" y="636"/>
                  </a:cubicBezTo>
                  <a:cubicBezTo>
                    <a:pt x="1202" y="530"/>
                    <a:pt x="1150" y="432"/>
                    <a:pt x="1082" y="350"/>
                  </a:cubicBezTo>
                  <a:cubicBezTo>
                    <a:pt x="971" y="215"/>
                    <a:pt x="819" y="113"/>
                    <a:pt x="654" y="55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3" y="59"/>
                    <a:pt x="653" y="59"/>
                    <a:pt x="653" y="59"/>
                  </a:cubicBezTo>
                  <a:cubicBezTo>
                    <a:pt x="817" y="117"/>
                    <a:pt x="968" y="219"/>
                    <a:pt x="1079" y="353"/>
                  </a:cubicBezTo>
                  <a:cubicBezTo>
                    <a:pt x="1147" y="434"/>
                    <a:pt x="1198" y="532"/>
                    <a:pt x="1210" y="636"/>
                  </a:cubicBezTo>
                  <a:cubicBezTo>
                    <a:pt x="1211" y="651"/>
                    <a:pt x="1212" y="666"/>
                    <a:pt x="1212" y="681"/>
                  </a:cubicBezTo>
                  <a:cubicBezTo>
                    <a:pt x="1212" y="772"/>
                    <a:pt x="1181" y="864"/>
                    <a:pt x="1116" y="927"/>
                  </a:cubicBezTo>
                  <a:cubicBezTo>
                    <a:pt x="1100" y="943"/>
                    <a:pt x="1082" y="957"/>
                    <a:pt x="1063" y="969"/>
                  </a:cubicBezTo>
                  <a:cubicBezTo>
                    <a:pt x="1020" y="996"/>
                    <a:pt x="970" y="1014"/>
                    <a:pt x="920" y="1024"/>
                  </a:cubicBezTo>
                  <a:cubicBezTo>
                    <a:pt x="840" y="1041"/>
                    <a:pt x="748" y="1052"/>
                    <a:pt x="656" y="1052"/>
                  </a:cubicBezTo>
                  <a:cubicBezTo>
                    <a:pt x="539" y="1052"/>
                    <a:pt x="420" y="1035"/>
                    <a:pt x="316" y="991"/>
                  </a:cubicBezTo>
                  <a:cubicBezTo>
                    <a:pt x="212" y="948"/>
                    <a:pt x="125" y="878"/>
                    <a:pt x="70" y="772"/>
                  </a:cubicBezTo>
                  <a:cubicBezTo>
                    <a:pt x="24" y="683"/>
                    <a:pt x="4" y="577"/>
                    <a:pt x="4" y="471"/>
                  </a:cubicBezTo>
                  <a:cubicBezTo>
                    <a:pt x="4" y="379"/>
                    <a:pt x="19" y="287"/>
                    <a:pt x="46" y="206"/>
                  </a:cubicBezTo>
                  <a:cubicBezTo>
                    <a:pt x="65" y="151"/>
                    <a:pt x="96" y="99"/>
                    <a:pt x="142" y="65"/>
                  </a:cubicBezTo>
                  <a:cubicBezTo>
                    <a:pt x="202" y="21"/>
                    <a:pt x="280" y="4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464" y="4"/>
                    <a:pt x="571" y="30"/>
                    <a:pt x="653" y="59"/>
                  </a:cubicBezTo>
                  <a:cubicBezTo>
                    <a:pt x="654" y="57"/>
                    <a:pt x="654" y="57"/>
                    <a:pt x="654" y="57"/>
                  </a:cubicBezTo>
                  <a:cubicBezTo>
                    <a:pt x="654" y="55"/>
                    <a:pt x="654" y="55"/>
                    <a:pt x="654" y="55"/>
                  </a:cubicBezTo>
                  <a:cubicBezTo>
                    <a:pt x="572" y="26"/>
                    <a:pt x="464" y="0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5548313" y="3676651"/>
              <a:ext cx="911225" cy="790576"/>
            </a:xfrm>
            <a:custGeom>
              <a:avLst/>
              <a:gdLst/>
              <a:ahLst/>
              <a:cxnLst/>
              <a:rect l="l" t="t" r="r" b="b"/>
              <a:pathLst>
                <a:path w="1056" h="917" extrusionOk="0">
                  <a:moveTo>
                    <a:pt x="314" y="0"/>
                  </a:moveTo>
                  <a:cubicBezTo>
                    <a:pt x="243" y="0"/>
                    <a:pt x="175" y="15"/>
                    <a:pt x="122" y="54"/>
                  </a:cubicBezTo>
                  <a:cubicBezTo>
                    <a:pt x="81" y="84"/>
                    <a:pt x="54" y="130"/>
                    <a:pt x="37" y="178"/>
                  </a:cubicBezTo>
                  <a:cubicBezTo>
                    <a:pt x="14" y="249"/>
                    <a:pt x="0" y="329"/>
                    <a:pt x="0" y="409"/>
                  </a:cubicBezTo>
                  <a:cubicBezTo>
                    <a:pt x="0" y="501"/>
                    <a:pt x="18" y="594"/>
                    <a:pt x="59" y="672"/>
                  </a:cubicBezTo>
                  <a:cubicBezTo>
                    <a:pt x="106" y="765"/>
                    <a:pt x="183" y="826"/>
                    <a:pt x="274" y="864"/>
                  </a:cubicBezTo>
                  <a:cubicBezTo>
                    <a:pt x="364" y="902"/>
                    <a:pt x="468" y="917"/>
                    <a:pt x="570" y="917"/>
                  </a:cubicBezTo>
                  <a:cubicBezTo>
                    <a:pt x="650" y="917"/>
                    <a:pt x="730" y="908"/>
                    <a:pt x="800" y="893"/>
                  </a:cubicBezTo>
                  <a:cubicBezTo>
                    <a:pt x="844" y="883"/>
                    <a:pt x="887" y="868"/>
                    <a:pt x="925" y="844"/>
                  </a:cubicBezTo>
                  <a:cubicBezTo>
                    <a:pt x="942" y="833"/>
                    <a:pt x="958" y="821"/>
                    <a:pt x="972" y="807"/>
                  </a:cubicBezTo>
                  <a:cubicBezTo>
                    <a:pt x="1029" y="751"/>
                    <a:pt x="1056" y="671"/>
                    <a:pt x="1056" y="591"/>
                  </a:cubicBezTo>
                  <a:cubicBezTo>
                    <a:pt x="1056" y="578"/>
                    <a:pt x="1056" y="565"/>
                    <a:pt x="1054" y="552"/>
                  </a:cubicBezTo>
                  <a:cubicBezTo>
                    <a:pt x="1043" y="460"/>
                    <a:pt x="999" y="375"/>
                    <a:pt x="940" y="304"/>
                  </a:cubicBezTo>
                  <a:cubicBezTo>
                    <a:pt x="843" y="187"/>
                    <a:pt x="711" y="99"/>
                    <a:pt x="569" y="48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7" y="52"/>
                    <a:pt x="567" y="52"/>
                    <a:pt x="567" y="52"/>
                  </a:cubicBezTo>
                  <a:cubicBezTo>
                    <a:pt x="709" y="102"/>
                    <a:pt x="841" y="190"/>
                    <a:pt x="937" y="307"/>
                  </a:cubicBezTo>
                  <a:cubicBezTo>
                    <a:pt x="995" y="377"/>
                    <a:pt x="1040" y="462"/>
                    <a:pt x="1050" y="552"/>
                  </a:cubicBezTo>
                  <a:cubicBezTo>
                    <a:pt x="1052" y="565"/>
                    <a:pt x="1052" y="578"/>
                    <a:pt x="1052" y="591"/>
                  </a:cubicBezTo>
                  <a:cubicBezTo>
                    <a:pt x="1052" y="670"/>
                    <a:pt x="1025" y="749"/>
                    <a:pt x="969" y="804"/>
                  </a:cubicBezTo>
                  <a:cubicBezTo>
                    <a:pt x="955" y="818"/>
                    <a:pt x="939" y="830"/>
                    <a:pt x="923" y="841"/>
                  </a:cubicBezTo>
                  <a:cubicBezTo>
                    <a:pt x="885" y="864"/>
                    <a:pt x="843" y="879"/>
                    <a:pt x="799" y="889"/>
                  </a:cubicBezTo>
                  <a:cubicBezTo>
                    <a:pt x="729" y="904"/>
                    <a:pt x="650" y="913"/>
                    <a:pt x="570" y="913"/>
                  </a:cubicBezTo>
                  <a:cubicBezTo>
                    <a:pt x="468" y="913"/>
                    <a:pt x="365" y="898"/>
                    <a:pt x="275" y="860"/>
                  </a:cubicBezTo>
                  <a:cubicBezTo>
                    <a:pt x="185" y="822"/>
                    <a:pt x="109" y="762"/>
                    <a:pt x="62" y="670"/>
                  </a:cubicBezTo>
                  <a:cubicBezTo>
                    <a:pt x="22" y="593"/>
                    <a:pt x="4" y="501"/>
                    <a:pt x="4" y="409"/>
                  </a:cubicBezTo>
                  <a:cubicBezTo>
                    <a:pt x="4" y="329"/>
                    <a:pt x="18" y="250"/>
                    <a:pt x="41" y="180"/>
                  </a:cubicBezTo>
                  <a:cubicBezTo>
                    <a:pt x="57" y="132"/>
                    <a:pt x="84" y="86"/>
                    <a:pt x="125" y="57"/>
                  </a:cubicBezTo>
                  <a:cubicBezTo>
                    <a:pt x="176" y="19"/>
                    <a:pt x="244" y="4"/>
                    <a:pt x="314" y="4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403" y="4"/>
                    <a:pt x="496" y="27"/>
                    <a:pt x="567" y="52"/>
                  </a:cubicBezTo>
                  <a:cubicBezTo>
                    <a:pt x="568" y="50"/>
                    <a:pt x="568" y="50"/>
                    <a:pt x="568" y="50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497" y="23"/>
                    <a:pt x="40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5584826" y="3736976"/>
              <a:ext cx="771526" cy="669926"/>
            </a:xfrm>
            <a:custGeom>
              <a:avLst/>
              <a:gdLst/>
              <a:ahLst/>
              <a:cxnLst/>
              <a:rect l="l" t="t" r="r" b="b"/>
              <a:pathLst>
                <a:path w="895" h="777" extrusionOk="0">
                  <a:moveTo>
                    <a:pt x="266" y="0"/>
                  </a:moveTo>
                  <a:cubicBezTo>
                    <a:pt x="206" y="0"/>
                    <a:pt x="148" y="12"/>
                    <a:pt x="103" y="45"/>
                  </a:cubicBezTo>
                  <a:cubicBezTo>
                    <a:pt x="68" y="70"/>
                    <a:pt x="45" y="110"/>
                    <a:pt x="31" y="150"/>
                  </a:cubicBezTo>
                  <a:cubicBezTo>
                    <a:pt x="11" y="210"/>
                    <a:pt x="0" y="278"/>
                    <a:pt x="0" y="346"/>
                  </a:cubicBezTo>
                  <a:cubicBezTo>
                    <a:pt x="0" y="424"/>
                    <a:pt x="15" y="503"/>
                    <a:pt x="49" y="569"/>
                  </a:cubicBezTo>
                  <a:cubicBezTo>
                    <a:pt x="90" y="648"/>
                    <a:pt x="155" y="699"/>
                    <a:pt x="232" y="732"/>
                  </a:cubicBezTo>
                  <a:cubicBezTo>
                    <a:pt x="308" y="764"/>
                    <a:pt x="396" y="777"/>
                    <a:pt x="483" y="777"/>
                  </a:cubicBezTo>
                  <a:cubicBezTo>
                    <a:pt x="551" y="777"/>
                    <a:pt x="618" y="769"/>
                    <a:pt x="678" y="756"/>
                  </a:cubicBezTo>
                  <a:cubicBezTo>
                    <a:pt x="715" y="748"/>
                    <a:pt x="752" y="735"/>
                    <a:pt x="784" y="715"/>
                  </a:cubicBezTo>
                  <a:cubicBezTo>
                    <a:pt x="798" y="706"/>
                    <a:pt x="811" y="696"/>
                    <a:pt x="824" y="684"/>
                  </a:cubicBezTo>
                  <a:cubicBezTo>
                    <a:pt x="872" y="636"/>
                    <a:pt x="895" y="568"/>
                    <a:pt x="895" y="500"/>
                  </a:cubicBezTo>
                  <a:cubicBezTo>
                    <a:pt x="895" y="489"/>
                    <a:pt x="895" y="478"/>
                    <a:pt x="893" y="467"/>
                  </a:cubicBezTo>
                  <a:cubicBezTo>
                    <a:pt x="884" y="389"/>
                    <a:pt x="846" y="317"/>
                    <a:pt x="797" y="257"/>
                  </a:cubicBezTo>
                  <a:cubicBezTo>
                    <a:pt x="715" y="158"/>
                    <a:pt x="603" y="83"/>
                    <a:pt x="482" y="40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1" y="44"/>
                    <a:pt x="481" y="44"/>
                    <a:pt x="481" y="44"/>
                  </a:cubicBezTo>
                  <a:cubicBezTo>
                    <a:pt x="601" y="86"/>
                    <a:pt x="712" y="161"/>
                    <a:pt x="794" y="259"/>
                  </a:cubicBezTo>
                  <a:cubicBezTo>
                    <a:pt x="843" y="319"/>
                    <a:pt x="881" y="391"/>
                    <a:pt x="889" y="468"/>
                  </a:cubicBezTo>
                  <a:cubicBezTo>
                    <a:pt x="891" y="479"/>
                    <a:pt x="891" y="489"/>
                    <a:pt x="891" y="500"/>
                  </a:cubicBezTo>
                  <a:cubicBezTo>
                    <a:pt x="891" y="567"/>
                    <a:pt x="868" y="634"/>
                    <a:pt x="821" y="681"/>
                  </a:cubicBezTo>
                  <a:cubicBezTo>
                    <a:pt x="809" y="692"/>
                    <a:pt x="796" y="703"/>
                    <a:pt x="782" y="711"/>
                  </a:cubicBezTo>
                  <a:cubicBezTo>
                    <a:pt x="750" y="731"/>
                    <a:pt x="714" y="744"/>
                    <a:pt x="677" y="752"/>
                  </a:cubicBezTo>
                  <a:cubicBezTo>
                    <a:pt x="618" y="765"/>
                    <a:pt x="551" y="773"/>
                    <a:pt x="483" y="773"/>
                  </a:cubicBezTo>
                  <a:cubicBezTo>
                    <a:pt x="397" y="773"/>
                    <a:pt x="309" y="760"/>
                    <a:pt x="233" y="728"/>
                  </a:cubicBezTo>
                  <a:cubicBezTo>
                    <a:pt x="157" y="696"/>
                    <a:pt x="93" y="645"/>
                    <a:pt x="53" y="567"/>
                  </a:cubicBezTo>
                  <a:cubicBezTo>
                    <a:pt x="19" y="502"/>
                    <a:pt x="4" y="424"/>
                    <a:pt x="4" y="346"/>
                  </a:cubicBezTo>
                  <a:cubicBezTo>
                    <a:pt x="4" y="278"/>
                    <a:pt x="15" y="211"/>
                    <a:pt x="35" y="152"/>
                  </a:cubicBezTo>
                  <a:cubicBezTo>
                    <a:pt x="49" y="111"/>
                    <a:pt x="72" y="73"/>
                    <a:pt x="106" y="48"/>
                  </a:cubicBezTo>
                  <a:cubicBezTo>
                    <a:pt x="150" y="16"/>
                    <a:pt x="207" y="4"/>
                    <a:pt x="266" y="4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342" y="4"/>
                    <a:pt x="420" y="23"/>
                    <a:pt x="481" y="44"/>
                  </a:cubicBezTo>
                  <a:cubicBezTo>
                    <a:pt x="481" y="42"/>
                    <a:pt x="481" y="42"/>
                    <a:pt x="481" y="4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21" y="19"/>
                    <a:pt x="342" y="0"/>
                    <a:pt x="26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5621338" y="3797301"/>
              <a:ext cx="631825" cy="549275"/>
            </a:xfrm>
            <a:custGeom>
              <a:avLst/>
              <a:gdLst/>
              <a:ahLst/>
              <a:cxnLst/>
              <a:rect l="l" t="t" r="r" b="b"/>
              <a:pathLst>
                <a:path w="734" h="638" extrusionOk="0">
                  <a:moveTo>
                    <a:pt x="218" y="0"/>
                  </a:moveTo>
                  <a:cubicBezTo>
                    <a:pt x="169" y="0"/>
                    <a:pt x="121" y="10"/>
                    <a:pt x="85" y="37"/>
                  </a:cubicBezTo>
                  <a:cubicBezTo>
                    <a:pt x="56" y="58"/>
                    <a:pt x="37" y="90"/>
                    <a:pt x="25" y="124"/>
                  </a:cubicBezTo>
                  <a:cubicBezTo>
                    <a:pt x="9" y="173"/>
                    <a:pt x="0" y="228"/>
                    <a:pt x="0" y="284"/>
                  </a:cubicBezTo>
                  <a:cubicBezTo>
                    <a:pt x="0" y="348"/>
                    <a:pt x="12" y="413"/>
                    <a:pt x="40" y="467"/>
                  </a:cubicBezTo>
                  <a:cubicBezTo>
                    <a:pt x="73" y="531"/>
                    <a:pt x="127" y="574"/>
                    <a:pt x="190" y="601"/>
                  </a:cubicBezTo>
                  <a:cubicBezTo>
                    <a:pt x="253" y="627"/>
                    <a:pt x="325" y="638"/>
                    <a:pt x="396" y="638"/>
                  </a:cubicBezTo>
                  <a:cubicBezTo>
                    <a:pt x="452" y="638"/>
                    <a:pt x="507" y="631"/>
                    <a:pt x="556" y="621"/>
                  </a:cubicBezTo>
                  <a:cubicBezTo>
                    <a:pt x="586" y="614"/>
                    <a:pt x="616" y="603"/>
                    <a:pt x="643" y="587"/>
                  </a:cubicBezTo>
                  <a:cubicBezTo>
                    <a:pt x="654" y="579"/>
                    <a:pt x="665" y="571"/>
                    <a:pt x="675" y="561"/>
                  </a:cubicBezTo>
                  <a:cubicBezTo>
                    <a:pt x="715" y="522"/>
                    <a:pt x="734" y="466"/>
                    <a:pt x="734" y="411"/>
                  </a:cubicBezTo>
                  <a:cubicBezTo>
                    <a:pt x="734" y="402"/>
                    <a:pt x="734" y="392"/>
                    <a:pt x="733" y="383"/>
                  </a:cubicBezTo>
                  <a:cubicBezTo>
                    <a:pt x="725" y="319"/>
                    <a:pt x="694" y="260"/>
                    <a:pt x="653" y="211"/>
                  </a:cubicBezTo>
                  <a:cubicBezTo>
                    <a:pt x="586" y="130"/>
                    <a:pt x="494" y="68"/>
                    <a:pt x="395" y="33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492" y="72"/>
                    <a:pt x="584" y="133"/>
                    <a:pt x="650" y="213"/>
                  </a:cubicBezTo>
                  <a:cubicBezTo>
                    <a:pt x="691" y="262"/>
                    <a:pt x="721" y="321"/>
                    <a:pt x="729" y="384"/>
                  </a:cubicBezTo>
                  <a:cubicBezTo>
                    <a:pt x="730" y="393"/>
                    <a:pt x="730" y="402"/>
                    <a:pt x="730" y="411"/>
                  </a:cubicBezTo>
                  <a:cubicBezTo>
                    <a:pt x="730" y="465"/>
                    <a:pt x="711" y="520"/>
                    <a:pt x="673" y="558"/>
                  </a:cubicBezTo>
                  <a:cubicBezTo>
                    <a:pt x="663" y="568"/>
                    <a:pt x="652" y="576"/>
                    <a:pt x="641" y="583"/>
                  </a:cubicBezTo>
                  <a:cubicBezTo>
                    <a:pt x="615" y="600"/>
                    <a:pt x="585" y="610"/>
                    <a:pt x="555" y="617"/>
                  </a:cubicBezTo>
                  <a:cubicBezTo>
                    <a:pt x="506" y="627"/>
                    <a:pt x="451" y="634"/>
                    <a:pt x="396" y="634"/>
                  </a:cubicBezTo>
                  <a:cubicBezTo>
                    <a:pt x="396" y="634"/>
                    <a:pt x="396" y="634"/>
                    <a:pt x="396" y="634"/>
                  </a:cubicBezTo>
                  <a:cubicBezTo>
                    <a:pt x="325" y="634"/>
                    <a:pt x="254" y="623"/>
                    <a:pt x="191" y="597"/>
                  </a:cubicBezTo>
                  <a:cubicBezTo>
                    <a:pt x="129" y="571"/>
                    <a:pt x="76" y="529"/>
                    <a:pt x="44" y="465"/>
                  </a:cubicBezTo>
                  <a:cubicBezTo>
                    <a:pt x="16" y="412"/>
                    <a:pt x="4" y="348"/>
                    <a:pt x="4" y="284"/>
                  </a:cubicBezTo>
                  <a:cubicBezTo>
                    <a:pt x="4" y="229"/>
                    <a:pt x="13" y="174"/>
                    <a:pt x="29" y="125"/>
                  </a:cubicBezTo>
                  <a:cubicBezTo>
                    <a:pt x="40" y="92"/>
                    <a:pt x="59" y="60"/>
                    <a:pt x="87" y="40"/>
                  </a:cubicBezTo>
                  <a:cubicBezTo>
                    <a:pt x="123" y="14"/>
                    <a:pt x="17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80" y="4"/>
                    <a:pt x="345" y="19"/>
                    <a:pt x="394" y="37"/>
                  </a:cubicBezTo>
                  <a:cubicBezTo>
                    <a:pt x="394" y="35"/>
                    <a:pt x="394" y="35"/>
                    <a:pt x="394" y="35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46" y="16"/>
                    <a:pt x="281" y="0"/>
                    <a:pt x="2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5656263" y="3856038"/>
              <a:ext cx="495300" cy="430213"/>
            </a:xfrm>
            <a:custGeom>
              <a:avLst/>
              <a:gdLst/>
              <a:ahLst/>
              <a:cxnLst/>
              <a:rect l="l" t="t" r="r" b="b"/>
              <a:pathLst>
                <a:path w="574" h="498" extrusionOk="0">
                  <a:moveTo>
                    <a:pt x="171" y="0"/>
                  </a:moveTo>
                  <a:cubicBezTo>
                    <a:pt x="133" y="0"/>
                    <a:pt x="96" y="8"/>
                    <a:pt x="67" y="29"/>
                  </a:cubicBezTo>
                  <a:cubicBezTo>
                    <a:pt x="44" y="45"/>
                    <a:pt x="29" y="71"/>
                    <a:pt x="20" y="97"/>
                  </a:cubicBezTo>
                  <a:cubicBezTo>
                    <a:pt x="8" y="135"/>
                    <a:pt x="0" y="179"/>
                    <a:pt x="0" y="222"/>
                  </a:cubicBezTo>
                  <a:cubicBezTo>
                    <a:pt x="0" y="272"/>
                    <a:pt x="10" y="323"/>
                    <a:pt x="32" y="365"/>
                  </a:cubicBezTo>
                  <a:cubicBezTo>
                    <a:pt x="58" y="415"/>
                    <a:pt x="100" y="449"/>
                    <a:pt x="149" y="469"/>
                  </a:cubicBezTo>
                  <a:cubicBezTo>
                    <a:pt x="198" y="490"/>
                    <a:pt x="254" y="498"/>
                    <a:pt x="310" y="498"/>
                  </a:cubicBezTo>
                  <a:cubicBezTo>
                    <a:pt x="353" y="498"/>
                    <a:pt x="397" y="493"/>
                    <a:pt x="435" y="485"/>
                  </a:cubicBezTo>
                  <a:cubicBezTo>
                    <a:pt x="459" y="480"/>
                    <a:pt x="482" y="472"/>
                    <a:pt x="503" y="459"/>
                  </a:cubicBezTo>
                  <a:cubicBezTo>
                    <a:pt x="512" y="453"/>
                    <a:pt x="520" y="446"/>
                    <a:pt x="528" y="439"/>
                  </a:cubicBezTo>
                  <a:cubicBezTo>
                    <a:pt x="559" y="408"/>
                    <a:pt x="574" y="364"/>
                    <a:pt x="574" y="321"/>
                  </a:cubicBezTo>
                  <a:cubicBezTo>
                    <a:pt x="574" y="314"/>
                    <a:pt x="574" y="307"/>
                    <a:pt x="573" y="300"/>
                  </a:cubicBezTo>
                  <a:cubicBezTo>
                    <a:pt x="567" y="250"/>
                    <a:pt x="543" y="203"/>
                    <a:pt x="511" y="165"/>
                  </a:cubicBezTo>
                  <a:cubicBezTo>
                    <a:pt x="458" y="101"/>
                    <a:pt x="387" y="53"/>
                    <a:pt x="309" y="26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85" y="57"/>
                    <a:pt x="456" y="104"/>
                    <a:pt x="508" y="167"/>
                  </a:cubicBezTo>
                  <a:cubicBezTo>
                    <a:pt x="539" y="205"/>
                    <a:pt x="563" y="251"/>
                    <a:pt x="569" y="300"/>
                  </a:cubicBezTo>
                  <a:cubicBezTo>
                    <a:pt x="570" y="307"/>
                    <a:pt x="570" y="314"/>
                    <a:pt x="570" y="321"/>
                  </a:cubicBezTo>
                  <a:cubicBezTo>
                    <a:pt x="570" y="363"/>
                    <a:pt x="555" y="406"/>
                    <a:pt x="525" y="436"/>
                  </a:cubicBezTo>
                  <a:cubicBezTo>
                    <a:pt x="518" y="443"/>
                    <a:pt x="509" y="450"/>
                    <a:pt x="500" y="455"/>
                  </a:cubicBezTo>
                  <a:cubicBezTo>
                    <a:pt x="480" y="468"/>
                    <a:pt x="457" y="476"/>
                    <a:pt x="434" y="481"/>
                  </a:cubicBezTo>
                  <a:cubicBezTo>
                    <a:pt x="396" y="489"/>
                    <a:pt x="353" y="494"/>
                    <a:pt x="310" y="494"/>
                  </a:cubicBezTo>
                  <a:cubicBezTo>
                    <a:pt x="310" y="494"/>
                    <a:pt x="310" y="494"/>
                    <a:pt x="310" y="494"/>
                  </a:cubicBezTo>
                  <a:cubicBezTo>
                    <a:pt x="255" y="494"/>
                    <a:pt x="199" y="486"/>
                    <a:pt x="150" y="466"/>
                  </a:cubicBezTo>
                  <a:cubicBezTo>
                    <a:pt x="102" y="445"/>
                    <a:pt x="61" y="413"/>
                    <a:pt x="35" y="363"/>
                  </a:cubicBezTo>
                  <a:cubicBezTo>
                    <a:pt x="14" y="322"/>
                    <a:pt x="4" y="272"/>
                    <a:pt x="4" y="222"/>
                  </a:cubicBezTo>
                  <a:cubicBezTo>
                    <a:pt x="4" y="179"/>
                    <a:pt x="11" y="136"/>
                    <a:pt x="24" y="98"/>
                  </a:cubicBezTo>
                  <a:cubicBezTo>
                    <a:pt x="33" y="72"/>
                    <a:pt x="47" y="48"/>
                    <a:pt x="69" y="32"/>
                  </a:cubicBezTo>
                  <a:cubicBezTo>
                    <a:pt x="97" y="12"/>
                    <a:pt x="13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219" y="4"/>
                    <a:pt x="270" y="16"/>
                    <a:pt x="308" y="30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271" y="12"/>
                    <a:pt x="220" y="0"/>
                    <a:pt x="17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5692776" y="3916363"/>
              <a:ext cx="355600" cy="309563"/>
            </a:xfrm>
            <a:custGeom>
              <a:avLst/>
              <a:gdLst/>
              <a:ahLst/>
              <a:cxnLst/>
              <a:rect l="l" t="t" r="r" b="b"/>
              <a:pathLst>
                <a:path w="413" h="359" extrusionOk="0">
                  <a:moveTo>
                    <a:pt x="123" y="0"/>
                  </a:moveTo>
                  <a:cubicBezTo>
                    <a:pt x="96" y="0"/>
                    <a:pt x="69" y="6"/>
                    <a:pt x="48" y="21"/>
                  </a:cubicBezTo>
                  <a:cubicBezTo>
                    <a:pt x="32" y="33"/>
                    <a:pt x="21" y="51"/>
                    <a:pt x="14" y="70"/>
                  </a:cubicBezTo>
                  <a:cubicBezTo>
                    <a:pt x="5" y="98"/>
                    <a:pt x="0" y="129"/>
                    <a:pt x="0" y="160"/>
                  </a:cubicBezTo>
                  <a:cubicBezTo>
                    <a:pt x="0" y="196"/>
                    <a:pt x="7" y="233"/>
                    <a:pt x="23" y="263"/>
                  </a:cubicBezTo>
                  <a:cubicBezTo>
                    <a:pt x="41" y="299"/>
                    <a:pt x="72" y="323"/>
                    <a:pt x="107" y="338"/>
                  </a:cubicBezTo>
                  <a:cubicBezTo>
                    <a:pt x="142" y="353"/>
                    <a:pt x="183" y="359"/>
                    <a:pt x="223" y="359"/>
                  </a:cubicBezTo>
                  <a:cubicBezTo>
                    <a:pt x="254" y="359"/>
                    <a:pt x="285" y="355"/>
                    <a:pt x="313" y="350"/>
                  </a:cubicBezTo>
                  <a:cubicBezTo>
                    <a:pt x="330" y="346"/>
                    <a:pt x="347" y="340"/>
                    <a:pt x="361" y="331"/>
                  </a:cubicBezTo>
                  <a:cubicBezTo>
                    <a:pt x="368" y="326"/>
                    <a:pt x="374" y="322"/>
                    <a:pt x="380" y="316"/>
                  </a:cubicBezTo>
                  <a:cubicBezTo>
                    <a:pt x="402" y="294"/>
                    <a:pt x="413" y="262"/>
                    <a:pt x="413" y="231"/>
                  </a:cubicBezTo>
                  <a:cubicBezTo>
                    <a:pt x="413" y="226"/>
                    <a:pt x="413" y="221"/>
                    <a:pt x="412" y="216"/>
                  </a:cubicBezTo>
                  <a:cubicBezTo>
                    <a:pt x="408" y="180"/>
                    <a:pt x="391" y="146"/>
                    <a:pt x="368" y="119"/>
                  </a:cubicBezTo>
                  <a:cubicBezTo>
                    <a:pt x="330" y="73"/>
                    <a:pt x="278" y="38"/>
                    <a:pt x="223" y="1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76" y="42"/>
                    <a:pt x="327" y="76"/>
                    <a:pt x="365" y="121"/>
                  </a:cubicBezTo>
                  <a:cubicBezTo>
                    <a:pt x="387" y="148"/>
                    <a:pt x="404" y="181"/>
                    <a:pt x="408" y="216"/>
                  </a:cubicBezTo>
                  <a:cubicBezTo>
                    <a:pt x="409" y="221"/>
                    <a:pt x="409" y="226"/>
                    <a:pt x="409" y="231"/>
                  </a:cubicBezTo>
                  <a:cubicBezTo>
                    <a:pt x="409" y="262"/>
                    <a:pt x="399" y="292"/>
                    <a:pt x="377" y="313"/>
                  </a:cubicBezTo>
                  <a:cubicBezTo>
                    <a:pt x="372" y="318"/>
                    <a:pt x="366" y="323"/>
                    <a:pt x="359" y="327"/>
                  </a:cubicBezTo>
                  <a:cubicBezTo>
                    <a:pt x="345" y="336"/>
                    <a:pt x="329" y="342"/>
                    <a:pt x="312" y="346"/>
                  </a:cubicBezTo>
                  <a:cubicBezTo>
                    <a:pt x="285" y="351"/>
                    <a:pt x="254" y="355"/>
                    <a:pt x="223" y="355"/>
                  </a:cubicBezTo>
                  <a:cubicBezTo>
                    <a:pt x="183" y="355"/>
                    <a:pt x="143" y="349"/>
                    <a:pt x="109" y="335"/>
                  </a:cubicBezTo>
                  <a:cubicBezTo>
                    <a:pt x="74" y="320"/>
                    <a:pt x="44" y="297"/>
                    <a:pt x="26" y="261"/>
                  </a:cubicBezTo>
                  <a:cubicBezTo>
                    <a:pt x="11" y="232"/>
                    <a:pt x="4" y="196"/>
                    <a:pt x="4" y="160"/>
                  </a:cubicBezTo>
                  <a:cubicBezTo>
                    <a:pt x="4" y="129"/>
                    <a:pt x="9" y="98"/>
                    <a:pt x="18" y="71"/>
                  </a:cubicBezTo>
                  <a:cubicBezTo>
                    <a:pt x="24" y="53"/>
                    <a:pt x="35" y="36"/>
                    <a:pt x="50" y="24"/>
                  </a:cubicBezTo>
                  <a:cubicBezTo>
                    <a:pt x="70" y="10"/>
                    <a:pt x="96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58" y="4"/>
                    <a:pt x="194" y="13"/>
                    <a:pt x="221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195" y="9"/>
                    <a:pt x="158" y="0"/>
                    <a:pt x="12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5729288" y="3975101"/>
              <a:ext cx="217488" cy="190500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136" y="216"/>
                  </a:moveTo>
                  <a:cubicBezTo>
                    <a:pt x="112" y="216"/>
                    <a:pt x="88" y="212"/>
                    <a:pt x="67" y="204"/>
                  </a:cubicBezTo>
                  <a:cubicBezTo>
                    <a:pt x="46" y="195"/>
                    <a:pt x="28" y="181"/>
                    <a:pt x="17" y="159"/>
                  </a:cubicBezTo>
                  <a:cubicBezTo>
                    <a:pt x="8" y="141"/>
                    <a:pt x="4" y="120"/>
                    <a:pt x="4" y="98"/>
                  </a:cubicBezTo>
                  <a:cubicBezTo>
                    <a:pt x="4" y="80"/>
                    <a:pt x="7" y="61"/>
                    <a:pt x="12" y="45"/>
                  </a:cubicBezTo>
                  <a:cubicBezTo>
                    <a:pt x="16" y="33"/>
                    <a:pt x="22" y="23"/>
                    <a:pt x="31" y="16"/>
                  </a:cubicBezTo>
                  <a:cubicBezTo>
                    <a:pt x="43" y="8"/>
                    <a:pt x="59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96" y="4"/>
                    <a:pt x="118" y="10"/>
                    <a:pt x="135" y="15"/>
                  </a:cubicBezTo>
                  <a:cubicBezTo>
                    <a:pt x="168" y="27"/>
                    <a:pt x="199" y="48"/>
                    <a:pt x="221" y="75"/>
                  </a:cubicBezTo>
                  <a:cubicBezTo>
                    <a:pt x="235" y="92"/>
                    <a:pt x="245" y="111"/>
                    <a:pt x="248" y="132"/>
                  </a:cubicBezTo>
                  <a:cubicBezTo>
                    <a:pt x="248" y="135"/>
                    <a:pt x="248" y="138"/>
                    <a:pt x="248" y="141"/>
                  </a:cubicBezTo>
                  <a:cubicBezTo>
                    <a:pt x="248" y="160"/>
                    <a:pt x="242" y="178"/>
                    <a:pt x="229" y="191"/>
                  </a:cubicBezTo>
                  <a:cubicBezTo>
                    <a:pt x="226" y="194"/>
                    <a:pt x="222" y="197"/>
                    <a:pt x="218" y="199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0" y="204"/>
                    <a:pt x="200" y="208"/>
                    <a:pt x="190" y="210"/>
                  </a:cubicBezTo>
                  <a:cubicBezTo>
                    <a:pt x="173" y="214"/>
                    <a:pt x="155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moveTo>
                    <a:pt x="75" y="0"/>
                  </a:moveTo>
                  <a:cubicBezTo>
                    <a:pt x="58" y="0"/>
                    <a:pt x="42" y="4"/>
                    <a:pt x="29" y="13"/>
                  </a:cubicBezTo>
                  <a:cubicBezTo>
                    <a:pt x="19" y="21"/>
                    <a:pt x="12" y="32"/>
                    <a:pt x="8" y="43"/>
                  </a:cubicBezTo>
                  <a:cubicBezTo>
                    <a:pt x="3" y="60"/>
                    <a:pt x="0" y="79"/>
                    <a:pt x="0" y="98"/>
                  </a:cubicBezTo>
                  <a:cubicBezTo>
                    <a:pt x="0" y="120"/>
                    <a:pt x="4" y="143"/>
                    <a:pt x="14" y="161"/>
                  </a:cubicBezTo>
                  <a:cubicBezTo>
                    <a:pt x="25" y="183"/>
                    <a:pt x="43" y="198"/>
                    <a:pt x="65" y="207"/>
                  </a:cubicBezTo>
                  <a:cubicBezTo>
                    <a:pt x="87" y="216"/>
                    <a:pt x="111" y="220"/>
                    <a:pt x="136" y="220"/>
                  </a:cubicBezTo>
                  <a:cubicBezTo>
                    <a:pt x="155" y="220"/>
                    <a:pt x="174" y="218"/>
                    <a:pt x="190" y="214"/>
                  </a:cubicBezTo>
                  <a:cubicBezTo>
                    <a:pt x="201" y="212"/>
                    <a:pt x="211" y="208"/>
                    <a:pt x="220" y="202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4" y="200"/>
                    <a:pt x="228" y="197"/>
                    <a:pt x="232" y="193"/>
                  </a:cubicBezTo>
                  <a:cubicBezTo>
                    <a:pt x="246" y="180"/>
                    <a:pt x="252" y="161"/>
                    <a:pt x="252" y="141"/>
                  </a:cubicBezTo>
                  <a:cubicBezTo>
                    <a:pt x="252" y="138"/>
                    <a:pt x="252" y="135"/>
                    <a:pt x="252" y="132"/>
                  </a:cubicBezTo>
                  <a:cubicBezTo>
                    <a:pt x="249" y="110"/>
                    <a:pt x="238" y="89"/>
                    <a:pt x="224" y="73"/>
                  </a:cubicBezTo>
                  <a:cubicBezTo>
                    <a:pt x="201" y="45"/>
                    <a:pt x="170" y="24"/>
                    <a:pt x="136" y="12"/>
                  </a:cubicBezTo>
                  <a:cubicBezTo>
                    <a:pt x="119" y="6"/>
                    <a:pt x="97" y="0"/>
                    <a:pt x="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6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0"/>
          <p:cNvGrpSpPr/>
          <p:nvPr/>
        </p:nvGrpSpPr>
        <p:grpSpPr>
          <a:xfrm>
            <a:off x="-129365" y="-2227200"/>
            <a:ext cx="12659197" cy="10316157"/>
            <a:chOff x="-97264" y="-1670400"/>
            <a:chExt cx="9517944" cy="7737118"/>
          </a:xfrm>
        </p:grpSpPr>
        <p:sp>
          <p:nvSpPr>
            <p:cNvPr id="557" name="Google Shape;557;p20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20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572" name="Google Shape;572;p20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20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20"/>
          <p:cNvSpPr/>
          <p:nvPr/>
        </p:nvSpPr>
        <p:spPr>
          <a:xfrm>
            <a:off x="542987" y="483676"/>
            <a:ext cx="11217779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0"/>
          <p:cNvSpPr/>
          <p:nvPr/>
        </p:nvSpPr>
        <p:spPr>
          <a:xfrm>
            <a:off x="401072" y="362167"/>
            <a:ext cx="11217779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1"/>
          </p:nvPr>
        </p:nvSpPr>
        <p:spPr>
          <a:xfrm>
            <a:off x="957625" y="1649444"/>
            <a:ext cx="10246588" cy="448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900">
                <a:solidFill>
                  <a:srgbClr val="434343"/>
                </a:solidFill>
              </a:defRPr>
            </a:lvl1pPr>
            <a:lvl2pPr marL="1217249" lvl="1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5874" lvl="2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4499" lvl="3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3123" lvl="4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1748" lvl="5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0372" lvl="6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8997" lvl="7" indent="-422656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7622" lvl="8" indent="-422656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0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lIns="121725" tIns="60862" rIns="121725" bIns="60862"/>
          <a:lstStyle/>
          <a:p>
            <a:fld id="{99966A6A-5068-46EF-827D-CC5B5F6D8E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lIns="121725" tIns="60862" rIns="121725" bIns="608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lIns="121725" tIns="60862" rIns="121725" bIns="60862"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8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480000"/>
            <a:ext cx="10246588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salva"/>
              <a:buNone/>
              <a:defRPr sz="4000">
                <a:solidFill>
                  <a:schemeClr val="dk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776000"/>
            <a:ext cx="10789641" cy="43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5" r:id="rId4"/>
    <p:sldLayoutId id="2147483666" r:id="rId5"/>
    <p:sldLayoutId id="2147483667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slide" Target="slide11.xml"/><Relationship Id="rId26" Type="http://schemas.microsoft.com/office/2007/relationships/hdphoto" Target="../media/hdphoto5.wdp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0.gif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17" Type="http://schemas.openxmlformats.org/officeDocument/2006/relationships/slide" Target="slide10.xml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24" Type="http://schemas.openxmlformats.org/officeDocument/2006/relationships/image" Target="../media/image23.gif"/><Relationship Id="rId5" Type="http://schemas.openxmlformats.org/officeDocument/2006/relationships/image" Target="../media/image13.jpg"/><Relationship Id="rId15" Type="http://schemas.openxmlformats.org/officeDocument/2006/relationships/slide" Target="slide8.xml"/><Relationship Id="rId23" Type="http://schemas.openxmlformats.org/officeDocument/2006/relationships/image" Target="../media/image22.gif"/><Relationship Id="rId28" Type="http://schemas.openxmlformats.org/officeDocument/2006/relationships/slide" Target="slide14.xml"/><Relationship Id="rId10" Type="http://schemas.openxmlformats.org/officeDocument/2006/relationships/image" Target="../media/image17.png"/><Relationship Id="rId19" Type="http://schemas.openxmlformats.org/officeDocument/2006/relationships/slide" Target="slide12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1.gif"/><Relationship Id="rId27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3446" y="4454099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977929"/>
            <a:ext cx="3249814" cy="2071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3" y="225289"/>
            <a:ext cx="1889525" cy="17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70" y="859315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520230" y="4374970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2" y="3986257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10742957" y="6070600"/>
            <a:ext cx="130131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347118" y="1117646"/>
            <a:ext cx="7239001" cy="2615903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+ 8 = ?	</a:t>
            </a:r>
          </a:p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+ 7 = ?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886" y="139065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15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6885" y="259080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15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10742957" y="6070600"/>
            <a:ext cx="130131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347118" y="1117646"/>
            <a:ext cx="7239001" cy="2615903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11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?	</a:t>
            </a:r>
          </a:p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14 – 6 = ?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886" y="139065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3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6885" y="259080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8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ình già bên vườn rau Trà Quế | Thời sự | Thanh Niên"/>
          <p:cNvSpPr>
            <a:spLocks noChangeAspect="1" noChangeArrowheads="1"/>
          </p:cNvSpPr>
          <p:nvPr/>
        </p:nvSpPr>
        <p:spPr bwMode="auto">
          <a:xfrm>
            <a:off x="206920" y="-192617"/>
            <a:ext cx="405395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ình già bên vườn rau Trà Quế | Thời sự | Thanh Niên"/>
          <p:cNvSpPr>
            <a:spLocks noChangeAspect="1" noChangeArrowheads="1"/>
          </p:cNvSpPr>
          <p:nvPr/>
        </p:nvSpPr>
        <p:spPr bwMode="auto">
          <a:xfrm>
            <a:off x="409617" y="10584"/>
            <a:ext cx="405395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0742957" y="6070600"/>
            <a:ext cx="130131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347118" y="1117646"/>
            <a:ext cx="7239001" cy="2615903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13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= ?	</a:t>
            </a:r>
          </a:p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12 – 5 = ?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46886" y="139065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6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46885" y="259080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7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10742957" y="6070600"/>
            <a:ext cx="130131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347118" y="1117646"/>
            <a:ext cx="7239001" cy="2615903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17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= ?	</a:t>
            </a:r>
          </a:p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16 – 8 = ?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886" y="139065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8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46885" y="259080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8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5693" y="244036"/>
            <a:ext cx="949766" cy="9589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2" tIns="60850" rIns="121702" bIns="60850" rtlCol="0" anchor="ctr"/>
          <a:lstStyle/>
          <a:p>
            <a:pPr algn="ctr"/>
            <a:r>
              <a:rPr lang="en-US" sz="72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403300" y="347093"/>
            <a:ext cx="4088697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53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nhẩm.</a:t>
            </a:r>
            <a:endParaRPr lang="en-US" sz="5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19" y="1600200"/>
            <a:ext cx="12877800" cy="1600240"/>
            <a:chOff x="1051719" y="1600200"/>
            <a:chExt cx="12100719" cy="16002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051719" y="1600200"/>
              <a:ext cx="1600200" cy="861576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889918" y="1600200"/>
              <a:ext cx="11262520" cy="1600240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 + 6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14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  9 + 4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	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7 + 8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  <a:p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 + 7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  4 + 8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    8 + 7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089" y="3732272"/>
            <a:ext cx="12096749" cy="1600240"/>
            <a:chOff x="1051719" y="1600200"/>
            <a:chExt cx="12096749" cy="16002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051719" y="1600200"/>
              <a:ext cx="1600200" cy="861576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889918" y="1600200"/>
              <a:ext cx="11258550" cy="1600240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 – 8	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	  13 </a:t>
              </a: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    17 – 9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  <a:p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 – 6	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	  12 </a:t>
              </a: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    16 – 8 = </a:t>
              </a:r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9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25459" y="221149"/>
            <a:ext cx="822960" cy="8229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2" tIns="60850" rIns="121702" bIns="60850" rtlCol="0" anchor="ctr"/>
          <a:lstStyle/>
          <a:p>
            <a:pPr algn="ctr"/>
            <a:r>
              <a:rPr lang="en-US" sz="6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60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275225" y="380101"/>
            <a:ext cx="10357253" cy="8000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 chuồng cho mỗi con chim.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896955"/>
            <a:ext cx="2063600" cy="1798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994610"/>
            <a:ext cx="2063600" cy="169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907107"/>
            <a:ext cx="2063600" cy="179849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895482" y="1180122"/>
            <a:ext cx="1952347" cy="1563634"/>
            <a:chOff x="3271110" y="1730520"/>
            <a:chExt cx="2245591" cy="1798493"/>
          </a:xfrm>
        </p:grpSpPr>
        <p:pic>
          <p:nvPicPr>
            <p:cNvPr id="10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266783"/>
            <a:ext cx="1503470" cy="1699305"/>
            <a:chOff x="3986427" y="1279142"/>
            <a:chExt cx="1503470" cy="1699305"/>
          </a:xfrm>
        </p:grpSpPr>
        <p:pic>
          <p:nvPicPr>
            <p:cNvPr id="1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374475"/>
            <a:ext cx="1717255" cy="1897463"/>
            <a:chOff x="6153570" y="961852"/>
            <a:chExt cx="1717255" cy="18974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18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516051"/>
            <a:ext cx="1503470" cy="1756298"/>
            <a:chOff x="3986427" y="1279142"/>
            <a:chExt cx="1503470" cy="1756298"/>
          </a:xfrm>
        </p:grpSpPr>
        <p:pic>
          <p:nvPicPr>
            <p:cNvPr id="21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375483"/>
            <a:ext cx="2024254" cy="1752001"/>
            <a:chOff x="3986427" y="1135000"/>
            <a:chExt cx="2024254" cy="1752001"/>
          </a:xfrm>
        </p:grpSpPr>
        <p:pic>
          <p:nvPicPr>
            <p:cNvPr id="24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335916"/>
            <a:ext cx="2863969" cy="1831598"/>
            <a:chOff x="3209980" y="1146850"/>
            <a:chExt cx="2863969" cy="18315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9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873E-6 3.7037E-7 L -0.30551 0.4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2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871E-7 0.01366 L 4.38871E-7 0.01412 C -0.00692 0.00255 -0.01398 -0.00579 -0.02012 -0.01875 C -0.04977 -0.08032 -0.01528 -0.03241 -0.04807 -0.08287 C -0.05068 -0.0868 -0.05355 -0.08866 -0.05617 -0.09074 C -0.0755 -0.10602 -0.07027 -0.10231 -0.09117 -0.10602 C -0.10123 -0.10532 -0.11129 -0.10602 -0.12134 -0.10278 C -0.1344 -0.09884 -0.1348 -0.08634 -0.14707 -0.07917 C -0.15347 -0.07477 -0.16014 -0.07315 -0.16693 -0.07037 C -0.19671 -0.01968 -0.15439 -0.09051 -0.18665 -0.04259 C -0.19658 -0.02755 -0.20585 -0.00903 -0.2146 0.01366 C -0.21826 0.02315 -0.2214 0.03565 -0.22505 0.0456 C -0.22975 0.05833 -0.23446 0.06921 -0.23903 0.08148 C -0.25118 0.11458 -0.25418 0.13611 -0.27168 0.16574 C -0.27469 0.17083 -0.27782 0.17616 -0.28083 0.18148 C -0.28448 0.18866 -0.28762 0.19745 -0.29141 0.20139 C -0.29585 0.20671 -0.30068 0.20671 -0.30538 0.20926 C -0.31361 0.20857 -0.32158 0.20857 -0.32968 0.20579 C -0.33412 0.20417 -0.3383 0.20023 -0.34274 0.19769 C -0.34692 0.1956 -0.3511 0.1956 -0.35554 0.19375 C -0.36063 0.19167 -0.36547 0.18866 -0.37056 0.18611 C -0.3831 0.18866 -0.39538 0.19005 -0.40779 0.19375 C -0.41249 0.19514 -0.42359 0.20532 -0.42868 0.20926 C -0.43156 0.21505 -0.43404 0.2213 -0.43691 0.2257 C -0.44201 0.23472 -0.44305 0.23218 -0.44723 0.24213 C -0.45572 0.26065 -0.45546 0.25093 -0.45546 0.26597 L -0.45546 0.27107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23519" y="1410331"/>
            <a:ext cx="1253046" cy="4281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899319" y="704671"/>
            <a:ext cx="1102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</a:rPr>
              <a:t>Trên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9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8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vở</a:t>
            </a:r>
            <a:r>
              <a:rPr lang="en-US" sz="3600">
                <a:solidFill>
                  <a:srgbClr val="0070C0"/>
                </a:solidFill>
              </a:rPr>
              <a:t>. </a:t>
            </a:r>
            <a:r>
              <a:rPr lang="en-US" sz="3600" smtClean="0">
                <a:solidFill>
                  <a:srgbClr val="0070C0"/>
                </a:solidFill>
              </a:rPr>
              <a:t>      Hỏi </a:t>
            </a:r>
            <a:r>
              <a:rPr lang="en-US" sz="3600" dirty="0" err="1">
                <a:solidFill>
                  <a:srgbClr val="0070C0"/>
                </a:solidFill>
              </a:rPr>
              <a:t>trên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tất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cả</a:t>
            </a:r>
            <a:r>
              <a:rPr lang="en-US" sz="3600" dirty="0">
                <a:solidFill>
                  <a:srgbClr val="0070C0"/>
                </a:solidFill>
              </a:rPr>
              <a:t> bao </a:t>
            </a:r>
            <a:r>
              <a:rPr lang="en-US" sz="3600" dirty="0" err="1">
                <a:solidFill>
                  <a:srgbClr val="0070C0"/>
                </a:solidFill>
              </a:rPr>
              <a:t>nhiêu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vở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436687" y="1266735"/>
            <a:ext cx="36825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9188596" y="1266735"/>
            <a:ext cx="2378723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737519" y="2606091"/>
            <a:ext cx="500874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</a:rPr>
              <a:t>Tóm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tắt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 : 9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 err="1">
                <a:solidFill>
                  <a:srgbClr val="0070C0"/>
                </a:solidFill>
              </a:rPr>
              <a:t>Vở</a:t>
            </a:r>
            <a:r>
              <a:rPr lang="en-US" sz="3600" dirty="0">
                <a:solidFill>
                  <a:srgbClr val="0070C0"/>
                </a:solidFill>
              </a:rPr>
              <a:t>     : 8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 err="1">
                <a:solidFill>
                  <a:srgbClr val="0070C0"/>
                </a:solidFill>
              </a:rPr>
              <a:t>Tất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cả</a:t>
            </a:r>
            <a:r>
              <a:rPr lang="en-US" sz="3600" dirty="0">
                <a:solidFill>
                  <a:srgbClr val="0070C0"/>
                </a:solidFill>
              </a:rPr>
              <a:t>: …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1013619" y="1851124"/>
            <a:ext cx="10134600" cy="110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1303" y="2495550"/>
            <a:ext cx="4316014" cy="241886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5457" y="480023"/>
            <a:ext cx="822960" cy="8229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2" tIns="60850" rIns="121702" bIns="60850"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35776" r="-226" b="-639"/>
          <a:stretch/>
        </p:blipFill>
        <p:spPr bwMode="auto">
          <a:xfrm>
            <a:off x="974645" y="2512802"/>
            <a:ext cx="11565709" cy="4555653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3837956" y="2512803"/>
            <a:ext cx="4171406" cy="112371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 Bài giải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2891541" y="4991338"/>
            <a:ext cx="8128891" cy="112371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 Đáp số: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</a:rPr>
              <a:t>1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7 Ǖ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</a:rPr>
              <a:t>ίΐϜ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n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27869" y="3335618"/>
            <a:ext cx="10624457" cy="112371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 Số Ǖ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</a:rPr>
              <a:t>ίΐϜ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n sá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</a:rPr>
              <a:t>ε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và vở có Ǉất cả là: 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1495328" y="4165047"/>
            <a:ext cx="8128891" cy="112371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</a:rPr>
              <a:t>9 + 8</a:t>
            </a:r>
            <a:r>
              <a:rPr lang="vi-VN" sz="4000" b="1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=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</a:rPr>
              <a:t>1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7 (Ǖ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</a:rPr>
              <a:t>ίΐϜ</a:t>
            </a:r>
            <a:r>
              <a:rPr lang="vi-VN" sz="4000" b="1" smtClean="0">
                <a:solidFill>
                  <a:srgbClr val="7030A0"/>
                </a:solidFill>
                <a:latin typeface="HP001 4 hàng" pitchFamily="34" charset="0"/>
              </a:rPr>
              <a:t>n)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23519" y="1158908"/>
            <a:ext cx="1253046" cy="4281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899319" y="453248"/>
            <a:ext cx="1102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</a:rPr>
              <a:t>Trên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9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8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vở</a:t>
            </a:r>
            <a:r>
              <a:rPr lang="en-US" sz="3600">
                <a:solidFill>
                  <a:srgbClr val="0070C0"/>
                </a:solidFill>
              </a:rPr>
              <a:t>. </a:t>
            </a:r>
            <a:r>
              <a:rPr lang="en-US" sz="3600" smtClean="0">
                <a:solidFill>
                  <a:srgbClr val="0070C0"/>
                </a:solidFill>
              </a:rPr>
              <a:t>      Hỏi </a:t>
            </a:r>
            <a:r>
              <a:rPr lang="en-US" sz="3600" dirty="0" err="1">
                <a:solidFill>
                  <a:srgbClr val="0070C0"/>
                </a:solidFill>
              </a:rPr>
              <a:t>trên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giá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tất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cả</a:t>
            </a:r>
            <a:r>
              <a:rPr lang="en-US" sz="3600" dirty="0">
                <a:solidFill>
                  <a:srgbClr val="0070C0"/>
                </a:solidFill>
              </a:rPr>
              <a:t> bao </a:t>
            </a:r>
            <a:r>
              <a:rPr lang="en-US" sz="3600" dirty="0" err="1">
                <a:solidFill>
                  <a:srgbClr val="0070C0"/>
                </a:solidFill>
              </a:rPr>
              <a:t>nhiêu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quyển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vở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436687" y="1015312"/>
            <a:ext cx="36825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9188596" y="1015312"/>
            <a:ext cx="2378723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1013619" y="1599701"/>
            <a:ext cx="10134600" cy="110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5457" y="228600"/>
            <a:ext cx="949766" cy="9589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2" tIns="60850" rIns="121702" bIns="60850" rtlCol="0" anchor="ctr"/>
          <a:lstStyle/>
          <a:p>
            <a:pPr algn="ctr"/>
            <a:r>
              <a:rPr lang="en-US" sz="72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72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770039" y="959509"/>
            <a:ext cx="24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</a:rPr>
              <a:t>Số?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14225" y="734861"/>
            <a:ext cx="949766" cy="9589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2" tIns="60850" rIns="121702" bIns="60850" rtlCol="0" anchor="ctr"/>
          <a:lstStyle/>
          <a:p>
            <a:pPr algn="ctr"/>
            <a:r>
              <a:rPr lang="en-US" sz="72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72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738575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380491" y="1943694"/>
              <a:ext cx="737807" cy="497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55712"/>
              <a:ext cx="705642" cy="497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079994" y="2030977"/>
              <a:ext cx="748713" cy="497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+ 5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0635" cy="4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4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755953"/>
            <a:ext cx="775841" cy="853164"/>
            <a:chOff x="6328603" y="5717593"/>
            <a:chExt cx="659817" cy="7255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706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FFFF"/>
                  </a:solidFill>
                </a:rPr>
                <a:t>16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54747" y="3344160"/>
            <a:ext cx="1096933" cy="9230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7102" y="2738574"/>
            <a:ext cx="1254389" cy="1096933"/>
            <a:chOff x="7797020" y="3607255"/>
            <a:chExt cx="1066800" cy="932891"/>
          </a:xfrm>
        </p:grpSpPr>
        <p:sp>
          <p:nvSpPr>
            <p:cNvPr id="22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44222" cy="706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96" y="1344229"/>
            <a:ext cx="1450175" cy="1450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72" y="4724400"/>
            <a:ext cx="932408" cy="1336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405" r="4549" b="13554"/>
          <a:stretch/>
        </p:blipFill>
        <p:spPr>
          <a:xfrm>
            <a:off x="8412221" y="1716796"/>
            <a:ext cx="1676556" cy="8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118519" y="1752600"/>
            <a:ext cx="7613119" cy="1476524"/>
          </a:xfrm>
          <a:prstGeom prst="rect">
            <a:avLst/>
          </a:prstGeom>
          <a:noFill/>
          <a:ln w="57150">
            <a:noFill/>
          </a:ln>
        </p:spPr>
        <p:txBody>
          <a:bodyPr wrap="square" lIns="121123" tIns="60562" rIns="121123" bIns="60562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95"/>
              </a:spcBef>
            </a:pPr>
            <a:r>
              <a:rPr lang="en-US" sz="8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88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08919" y="1981200"/>
            <a:ext cx="9211874" cy="2687112"/>
          </a:xfrm>
          <a:prstGeom prst="rect">
            <a:avLst/>
          </a:prstGeom>
          <a:noFill/>
          <a:ln w="57150">
            <a:noFill/>
          </a:ln>
        </p:spPr>
        <p:txBody>
          <a:bodyPr wrap="square" lIns="121123" tIns="60562" rIns="121123" bIns="60562" rtlCol="0">
            <a:spAutoFit/>
          </a:bodyPr>
          <a:lstStyle/>
          <a:p>
            <a:pPr>
              <a:spcBef>
                <a:spcPts val="795"/>
              </a:spcBef>
            </a:pPr>
            <a:r>
              <a:rPr lang="en-US" sz="6600">
                <a:solidFill>
                  <a:srgbClr val="FF0066"/>
                </a:solidFill>
                <a:latin typeface="+mj-lt"/>
                <a:ea typeface="Kids" pitchFamily="2" charset="0"/>
                <a:cs typeface="Kids" pitchFamily="2" charset="0"/>
              </a:rPr>
              <a:t>Khởi </a:t>
            </a:r>
            <a:r>
              <a:rPr lang="en-US" sz="6600" smtClean="0">
                <a:solidFill>
                  <a:srgbClr val="FF0066"/>
                </a:solidFill>
                <a:latin typeface="+mj-lt"/>
                <a:ea typeface="Kids" pitchFamily="2" charset="0"/>
                <a:cs typeface="Kids" pitchFamily="2" charset="0"/>
              </a:rPr>
              <a:t>động</a:t>
            </a:r>
            <a:br>
              <a:rPr lang="en-US" sz="6600" smtClean="0">
                <a:solidFill>
                  <a:srgbClr val="FF0066"/>
                </a:solidFill>
                <a:latin typeface="+mj-lt"/>
                <a:ea typeface="Kids" pitchFamily="2" charset="0"/>
                <a:cs typeface="Kids" pitchFamily="2" charset="0"/>
              </a:rPr>
            </a:br>
            <a:r>
              <a:rPr lang="en-US" sz="8800" smtClean="0">
                <a:solidFill>
                  <a:srgbClr val="FF0066"/>
                </a:solidFill>
                <a:latin typeface="+mj-lt"/>
                <a:ea typeface="Kids" pitchFamily="2" charset="0"/>
                <a:cs typeface="Kids" pitchFamily="2" charset="0"/>
              </a:rPr>
              <a:t>Lật mảnh ghép</a:t>
            </a:r>
            <a:endParaRPr lang="en-US" sz="8800">
              <a:solidFill>
                <a:srgbClr val="FF0066"/>
              </a:solidFill>
              <a:latin typeface="+mj-lt"/>
              <a:ea typeface="Kids" pitchFamily="2" charset="0"/>
              <a:cs typeface="Kid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0393;p38"/>
          <p:cNvGrpSpPr/>
          <p:nvPr/>
        </p:nvGrpSpPr>
        <p:grpSpPr>
          <a:xfrm>
            <a:off x="1397202" y="2935254"/>
            <a:ext cx="2277846" cy="3292755"/>
            <a:chOff x="704475" y="2733650"/>
            <a:chExt cx="1353925" cy="1957175"/>
          </a:xfrm>
        </p:grpSpPr>
        <p:sp>
          <p:nvSpPr>
            <p:cNvPr id="91" name="Google Shape;70394;p38"/>
            <p:cNvSpPr/>
            <p:nvPr/>
          </p:nvSpPr>
          <p:spPr>
            <a:xfrm>
              <a:off x="1930150" y="3194725"/>
              <a:ext cx="128250" cy="154875"/>
            </a:xfrm>
            <a:custGeom>
              <a:avLst/>
              <a:gdLst/>
              <a:ahLst/>
              <a:cxnLst/>
              <a:rect l="l" t="t" r="r" b="b"/>
              <a:pathLst>
                <a:path w="5130" h="6195" extrusionOk="0">
                  <a:moveTo>
                    <a:pt x="2367" y="0"/>
                  </a:moveTo>
                  <a:cubicBezTo>
                    <a:pt x="2239" y="0"/>
                    <a:pt x="1861" y="186"/>
                    <a:pt x="46" y="2759"/>
                  </a:cubicBezTo>
                  <a:cubicBezTo>
                    <a:pt x="1" y="2824"/>
                    <a:pt x="16" y="2915"/>
                    <a:pt x="81" y="2961"/>
                  </a:cubicBezTo>
                  <a:cubicBezTo>
                    <a:pt x="108" y="2979"/>
                    <a:pt x="137" y="2987"/>
                    <a:pt x="166" y="2987"/>
                  </a:cubicBezTo>
                  <a:cubicBezTo>
                    <a:pt x="213" y="2987"/>
                    <a:pt x="258" y="2965"/>
                    <a:pt x="286" y="2925"/>
                  </a:cubicBezTo>
                  <a:cubicBezTo>
                    <a:pt x="1073" y="1808"/>
                    <a:pt x="1990" y="613"/>
                    <a:pt x="2312" y="341"/>
                  </a:cubicBezTo>
                  <a:lnTo>
                    <a:pt x="2312" y="341"/>
                  </a:lnTo>
                  <a:cubicBezTo>
                    <a:pt x="2395" y="777"/>
                    <a:pt x="2345" y="2433"/>
                    <a:pt x="2241" y="3934"/>
                  </a:cubicBezTo>
                  <a:cubicBezTo>
                    <a:pt x="2237" y="3995"/>
                    <a:pt x="2270" y="4050"/>
                    <a:pt x="2322" y="4076"/>
                  </a:cubicBezTo>
                  <a:cubicBezTo>
                    <a:pt x="2343" y="4086"/>
                    <a:pt x="2365" y="4091"/>
                    <a:pt x="2386" y="4091"/>
                  </a:cubicBezTo>
                  <a:cubicBezTo>
                    <a:pt x="2422" y="4091"/>
                    <a:pt x="2457" y="4078"/>
                    <a:pt x="2484" y="4053"/>
                  </a:cubicBezTo>
                  <a:cubicBezTo>
                    <a:pt x="3409" y="3216"/>
                    <a:pt x="4478" y="2335"/>
                    <a:pt x="4774" y="2206"/>
                  </a:cubicBezTo>
                  <a:cubicBezTo>
                    <a:pt x="4796" y="2257"/>
                    <a:pt x="4821" y="2366"/>
                    <a:pt x="4817" y="2593"/>
                  </a:cubicBezTo>
                  <a:cubicBezTo>
                    <a:pt x="4796" y="3693"/>
                    <a:pt x="4150" y="5762"/>
                    <a:pt x="3944" y="5925"/>
                  </a:cubicBezTo>
                  <a:cubicBezTo>
                    <a:pt x="3876" y="5968"/>
                    <a:pt x="3855" y="6059"/>
                    <a:pt x="3897" y="6125"/>
                  </a:cubicBezTo>
                  <a:cubicBezTo>
                    <a:pt x="3926" y="6169"/>
                    <a:pt x="3974" y="6195"/>
                    <a:pt x="4022" y="6195"/>
                  </a:cubicBezTo>
                  <a:cubicBezTo>
                    <a:pt x="4046" y="6195"/>
                    <a:pt x="4073" y="6188"/>
                    <a:pt x="4095" y="6175"/>
                  </a:cubicBezTo>
                  <a:cubicBezTo>
                    <a:pt x="4431" y="5963"/>
                    <a:pt x="5013" y="3875"/>
                    <a:pt x="5094" y="2805"/>
                  </a:cubicBezTo>
                  <a:cubicBezTo>
                    <a:pt x="5129" y="2340"/>
                    <a:pt x="5079" y="2067"/>
                    <a:pt x="4935" y="1945"/>
                  </a:cubicBezTo>
                  <a:cubicBezTo>
                    <a:pt x="4913" y="1925"/>
                    <a:pt x="4887" y="1903"/>
                    <a:pt x="4833" y="1903"/>
                  </a:cubicBezTo>
                  <a:cubicBezTo>
                    <a:pt x="4655" y="1903"/>
                    <a:pt x="4175" y="2151"/>
                    <a:pt x="2553" y="3599"/>
                  </a:cubicBezTo>
                  <a:cubicBezTo>
                    <a:pt x="2785" y="70"/>
                    <a:pt x="2534" y="27"/>
                    <a:pt x="2397" y="3"/>
                  </a:cubicBezTo>
                  <a:cubicBezTo>
                    <a:pt x="2389" y="2"/>
                    <a:pt x="2379" y="0"/>
                    <a:pt x="2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395;p38"/>
            <p:cNvSpPr/>
            <p:nvPr/>
          </p:nvSpPr>
          <p:spPr>
            <a:xfrm>
              <a:off x="816825" y="4089750"/>
              <a:ext cx="179300" cy="130200"/>
            </a:xfrm>
            <a:custGeom>
              <a:avLst/>
              <a:gdLst/>
              <a:ahLst/>
              <a:cxnLst/>
              <a:rect l="l" t="t" r="r" b="b"/>
              <a:pathLst>
                <a:path w="7172" h="5208" extrusionOk="0">
                  <a:moveTo>
                    <a:pt x="2559" y="2351"/>
                  </a:moveTo>
                  <a:cubicBezTo>
                    <a:pt x="3076" y="3175"/>
                    <a:pt x="2939" y="3798"/>
                    <a:pt x="2843" y="4046"/>
                  </a:cubicBezTo>
                  <a:cubicBezTo>
                    <a:pt x="2634" y="4599"/>
                    <a:pt x="2136" y="4915"/>
                    <a:pt x="1735" y="4915"/>
                  </a:cubicBezTo>
                  <a:cubicBezTo>
                    <a:pt x="1684" y="4915"/>
                    <a:pt x="1633" y="4910"/>
                    <a:pt x="1586" y="4899"/>
                  </a:cubicBezTo>
                  <a:cubicBezTo>
                    <a:pt x="1224" y="4820"/>
                    <a:pt x="1041" y="4441"/>
                    <a:pt x="1082" y="3863"/>
                  </a:cubicBezTo>
                  <a:cubicBezTo>
                    <a:pt x="1119" y="3338"/>
                    <a:pt x="1330" y="2951"/>
                    <a:pt x="1729" y="2681"/>
                  </a:cubicBezTo>
                  <a:cubicBezTo>
                    <a:pt x="1963" y="2524"/>
                    <a:pt x="2247" y="2417"/>
                    <a:pt x="2559" y="2351"/>
                  </a:cubicBezTo>
                  <a:close/>
                  <a:moveTo>
                    <a:pt x="166" y="1"/>
                  </a:moveTo>
                  <a:cubicBezTo>
                    <a:pt x="115" y="1"/>
                    <a:pt x="66" y="27"/>
                    <a:pt x="39" y="76"/>
                  </a:cubicBezTo>
                  <a:cubicBezTo>
                    <a:pt x="0" y="147"/>
                    <a:pt x="25" y="236"/>
                    <a:pt x="96" y="274"/>
                  </a:cubicBezTo>
                  <a:cubicBezTo>
                    <a:pt x="1264" y="926"/>
                    <a:pt x="1967" y="1546"/>
                    <a:pt x="2380" y="2092"/>
                  </a:cubicBezTo>
                  <a:cubicBezTo>
                    <a:pt x="2077" y="2169"/>
                    <a:pt x="1800" y="2281"/>
                    <a:pt x="1564" y="2440"/>
                  </a:cubicBezTo>
                  <a:cubicBezTo>
                    <a:pt x="1095" y="2759"/>
                    <a:pt x="834" y="3232"/>
                    <a:pt x="790" y="3843"/>
                  </a:cubicBezTo>
                  <a:cubicBezTo>
                    <a:pt x="737" y="4571"/>
                    <a:pt x="1011" y="5071"/>
                    <a:pt x="1522" y="5184"/>
                  </a:cubicBezTo>
                  <a:cubicBezTo>
                    <a:pt x="1594" y="5200"/>
                    <a:pt x="1667" y="5207"/>
                    <a:pt x="1740" y="5207"/>
                  </a:cubicBezTo>
                  <a:cubicBezTo>
                    <a:pt x="2294" y="5207"/>
                    <a:pt x="2878" y="4773"/>
                    <a:pt x="3113" y="4147"/>
                  </a:cubicBezTo>
                  <a:cubicBezTo>
                    <a:pt x="3246" y="3797"/>
                    <a:pt x="3365" y="3132"/>
                    <a:pt x="2877" y="2291"/>
                  </a:cubicBezTo>
                  <a:cubicBezTo>
                    <a:pt x="3101" y="2262"/>
                    <a:pt x="3336" y="2250"/>
                    <a:pt x="3575" y="2250"/>
                  </a:cubicBezTo>
                  <a:cubicBezTo>
                    <a:pt x="5169" y="2250"/>
                    <a:pt x="6938" y="2810"/>
                    <a:pt x="6964" y="2817"/>
                  </a:cubicBezTo>
                  <a:cubicBezTo>
                    <a:pt x="6979" y="2822"/>
                    <a:pt x="6994" y="2825"/>
                    <a:pt x="7009" y="2825"/>
                  </a:cubicBezTo>
                  <a:cubicBezTo>
                    <a:pt x="7070" y="2825"/>
                    <a:pt x="7127" y="2785"/>
                    <a:pt x="7147" y="2724"/>
                  </a:cubicBezTo>
                  <a:cubicBezTo>
                    <a:pt x="7171" y="2649"/>
                    <a:pt x="7129" y="2566"/>
                    <a:pt x="7053" y="2542"/>
                  </a:cubicBezTo>
                  <a:cubicBezTo>
                    <a:pt x="6947" y="2507"/>
                    <a:pt x="5214" y="1957"/>
                    <a:pt x="3596" y="1957"/>
                  </a:cubicBezTo>
                  <a:cubicBezTo>
                    <a:pt x="3291" y="1957"/>
                    <a:pt x="2989" y="1976"/>
                    <a:pt x="2704" y="2023"/>
                  </a:cubicBezTo>
                  <a:cubicBezTo>
                    <a:pt x="2272" y="1417"/>
                    <a:pt x="1516" y="733"/>
                    <a:pt x="237" y="19"/>
                  </a:cubicBezTo>
                  <a:cubicBezTo>
                    <a:pt x="215" y="7"/>
                    <a:pt x="190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396;p38"/>
            <p:cNvSpPr/>
            <p:nvPr/>
          </p:nvSpPr>
          <p:spPr>
            <a:xfrm>
              <a:off x="704475" y="3248375"/>
              <a:ext cx="606325" cy="608775"/>
            </a:xfrm>
            <a:custGeom>
              <a:avLst/>
              <a:gdLst/>
              <a:ahLst/>
              <a:cxnLst/>
              <a:rect l="l" t="t" r="r" b="b"/>
              <a:pathLst>
                <a:path w="24253" h="24351" extrusionOk="0">
                  <a:moveTo>
                    <a:pt x="15827" y="1"/>
                  </a:moveTo>
                  <a:cubicBezTo>
                    <a:pt x="13743" y="1"/>
                    <a:pt x="11385" y="784"/>
                    <a:pt x="9280" y="3373"/>
                  </a:cubicBezTo>
                  <a:cubicBezTo>
                    <a:pt x="5793" y="7663"/>
                    <a:pt x="0" y="22364"/>
                    <a:pt x="8085" y="24217"/>
                  </a:cubicBezTo>
                  <a:cubicBezTo>
                    <a:pt x="8478" y="24307"/>
                    <a:pt x="8872" y="24351"/>
                    <a:pt x="9264" y="24351"/>
                  </a:cubicBezTo>
                  <a:cubicBezTo>
                    <a:pt x="16943" y="24351"/>
                    <a:pt x="24253" y="7763"/>
                    <a:pt x="21561" y="1836"/>
                  </a:cubicBezTo>
                  <a:cubicBezTo>
                    <a:pt x="21561" y="1836"/>
                    <a:pt x="19016" y="1"/>
                    <a:pt x="15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0397;p38"/>
            <p:cNvSpPr/>
            <p:nvPr/>
          </p:nvSpPr>
          <p:spPr>
            <a:xfrm>
              <a:off x="891075" y="2954100"/>
              <a:ext cx="924775" cy="1460500"/>
            </a:xfrm>
            <a:custGeom>
              <a:avLst/>
              <a:gdLst/>
              <a:ahLst/>
              <a:cxnLst/>
              <a:rect l="l" t="t" r="r" b="b"/>
              <a:pathLst>
                <a:path w="36991" h="58420" extrusionOk="0">
                  <a:moveTo>
                    <a:pt x="23926" y="1"/>
                  </a:moveTo>
                  <a:cubicBezTo>
                    <a:pt x="23497" y="1"/>
                    <a:pt x="23064" y="48"/>
                    <a:pt x="22631" y="150"/>
                  </a:cubicBezTo>
                  <a:cubicBezTo>
                    <a:pt x="1" y="5467"/>
                    <a:pt x="2067" y="44943"/>
                    <a:pt x="2067" y="44943"/>
                  </a:cubicBezTo>
                  <a:cubicBezTo>
                    <a:pt x="1645" y="54786"/>
                    <a:pt x="9484" y="58419"/>
                    <a:pt x="17675" y="58419"/>
                  </a:cubicBezTo>
                  <a:cubicBezTo>
                    <a:pt x="25980" y="58419"/>
                    <a:pt x="34645" y="54685"/>
                    <a:pt x="35431" y="49904"/>
                  </a:cubicBezTo>
                  <a:cubicBezTo>
                    <a:pt x="36991" y="40406"/>
                    <a:pt x="28655" y="12813"/>
                    <a:pt x="28655" y="12813"/>
                  </a:cubicBezTo>
                  <a:cubicBezTo>
                    <a:pt x="28655" y="12813"/>
                    <a:pt x="31882" y="11692"/>
                    <a:pt x="33953" y="10932"/>
                  </a:cubicBezTo>
                  <a:cubicBezTo>
                    <a:pt x="35891" y="10222"/>
                    <a:pt x="30214" y="1"/>
                    <a:pt x="2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0398;p38"/>
            <p:cNvSpPr/>
            <p:nvPr/>
          </p:nvSpPr>
          <p:spPr>
            <a:xfrm>
              <a:off x="1062450" y="2825350"/>
              <a:ext cx="332500" cy="212025"/>
            </a:xfrm>
            <a:custGeom>
              <a:avLst/>
              <a:gdLst/>
              <a:ahLst/>
              <a:cxnLst/>
              <a:rect l="l" t="t" r="r" b="b"/>
              <a:pathLst>
                <a:path w="13300" h="8481" extrusionOk="0">
                  <a:moveTo>
                    <a:pt x="5312" y="1"/>
                  </a:moveTo>
                  <a:cubicBezTo>
                    <a:pt x="4334" y="1"/>
                    <a:pt x="3245" y="167"/>
                    <a:pt x="2034" y="550"/>
                  </a:cubicBezTo>
                  <a:cubicBezTo>
                    <a:pt x="2034" y="550"/>
                    <a:pt x="0" y="8480"/>
                    <a:pt x="8005" y="8480"/>
                  </a:cubicBezTo>
                  <a:cubicBezTo>
                    <a:pt x="9004" y="8480"/>
                    <a:pt x="10159" y="8357"/>
                    <a:pt x="11495" y="8079"/>
                  </a:cubicBezTo>
                  <a:lnTo>
                    <a:pt x="13300" y="6878"/>
                  </a:lnTo>
                  <a:cubicBezTo>
                    <a:pt x="13300" y="6878"/>
                    <a:pt x="11607" y="1"/>
                    <a:pt x="5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0399;p38"/>
            <p:cNvSpPr/>
            <p:nvPr/>
          </p:nvSpPr>
          <p:spPr>
            <a:xfrm>
              <a:off x="1179625" y="2884725"/>
              <a:ext cx="156500" cy="99000"/>
            </a:xfrm>
            <a:custGeom>
              <a:avLst/>
              <a:gdLst/>
              <a:ahLst/>
              <a:cxnLst/>
              <a:rect l="l" t="t" r="r" b="b"/>
              <a:pathLst>
                <a:path w="6260" h="3960" extrusionOk="0">
                  <a:moveTo>
                    <a:pt x="677" y="0"/>
                  </a:moveTo>
                  <a:cubicBezTo>
                    <a:pt x="350" y="0"/>
                    <a:pt x="153" y="49"/>
                    <a:pt x="124" y="57"/>
                  </a:cubicBezTo>
                  <a:cubicBezTo>
                    <a:pt x="46" y="78"/>
                    <a:pt x="0" y="159"/>
                    <a:pt x="22" y="237"/>
                  </a:cubicBezTo>
                  <a:cubicBezTo>
                    <a:pt x="39" y="302"/>
                    <a:pt x="97" y="345"/>
                    <a:pt x="162" y="345"/>
                  </a:cubicBezTo>
                  <a:cubicBezTo>
                    <a:pt x="174" y="345"/>
                    <a:pt x="187" y="343"/>
                    <a:pt x="200" y="339"/>
                  </a:cubicBezTo>
                  <a:cubicBezTo>
                    <a:pt x="207" y="338"/>
                    <a:pt x="367" y="298"/>
                    <a:pt x="649" y="298"/>
                  </a:cubicBezTo>
                  <a:cubicBezTo>
                    <a:pt x="1540" y="298"/>
                    <a:pt x="3645" y="691"/>
                    <a:pt x="5976" y="3900"/>
                  </a:cubicBezTo>
                  <a:cubicBezTo>
                    <a:pt x="6006" y="3938"/>
                    <a:pt x="6051" y="3960"/>
                    <a:pt x="6095" y="3960"/>
                  </a:cubicBezTo>
                  <a:cubicBezTo>
                    <a:pt x="6125" y="3960"/>
                    <a:pt x="6155" y="3951"/>
                    <a:pt x="6181" y="3931"/>
                  </a:cubicBezTo>
                  <a:cubicBezTo>
                    <a:pt x="6246" y="3884"/>
                    <a:pt x="6260" y="3793"/>
                    <a:pt x="6212" y="3728"/>
                  </a:cubicBezTo>
                  <a:cubicBezTo>
                    <a:pt x="3822" y="438"/>
                    <a:pt x="1660" y="0"/>
                    <a:pt x="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0400;p38"/>
            <p:cNvSpPr/>
            <p:nvPr/>
          </p:nvSpPr>
          <p:spPr>
            <a:xfrm>
              <a:off x="1371350" y="2733650"/>
              <a:ext cx="226175" cy="201300"/>
            </a:xfrm>
            <a:custGeom>
              <a:avLst/>
              <a:gdLst/>
              <a:ahLst/>
              <a:cxnLst/>
              <a:rect l="l" t="t" r="r" b="b"/>
              <a:pathLst>
                <a:path w="9047" h="8052" extrusionOk="0">
                  <a:moveTo>
                    <a:pt x="3281" y="1"/>
                  </a:moveTo>
                  <a:cubicBezTo>
                    <a:pt x="3281" y="1"/>
                    <a:pt x="0" y="4628"/>
                    <a:pt x="3040" y="8051"/>
                  </a:cubicBezTo>
                  <a:lnTo>
                    <a:pt x="5403" y="7635"/>
                  </a:lnTo>
                  <a:cubicBezTo>
                    <a:pt x="5401" y="7635"/>
                    <a:pt x="9047" y="2988"/>
                    <a:pt x="3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0401;p38"/>
            <p:cNvSpPr/>
            <p:nvPr/>
          </p:nvSpPr>
          <p:spPr>
            <a:xfrm>
              <a:off x="1566850" y="4170300"/>
              <a:ext cx="318225" cy="461700"/>
            </a:xfrm>
            <a:custGeom>
              <a:avLst/>
              <a:gdLst/>
              <a:ahLst/>
              <a:cxnLst/>
              <a:rect l="l" t="t" r="r" b="b"/>
              <a:pathLst>
                <a:path w="12729" h="18468" extrusionOk="0">
                  <a:moveTo>
                    <a:pt x="5905" y="0"/>
                  </a:moveTo>
                  <a:cubicBezTo>
                    <a:pt x="4119" y="0"/>
                    <a:pt x="1" y="5212"/>
                    <a:pt x="1" y="5212"/>
                  </a:cubicBezTo>
                  <a:cubicBezTo>
                    <a:pt x="1" y="5212"/>
                    <a:pt x="6343" y="18418"/>
                    <a:pt x="7549" y="18467"/>
                  </a:cubicBezTo>
                  <a:cubicBezTo>
                    <a:pt x="7569" y="18467"/>
                    <a:pt x="7590" y="18468"/>
                    <a:pt x="7611" y="18468"/>
                  </a:cubicBezTo>
                  <a:cubicBezTo>
                    <a:pt x="8857" y="18468"/>
                    <a:pt x="11816" y="17093"/>
                    <a:pt x="12268" y="16118"/>
                  </a:cubicBezTo>
                  <a:cubicBezTo>
                    <a:pt x="12729" y="15127"/>
                    <a:pt x="6077" y="18"/>
                    <a:pt x="6077" y="18"/>
                  </a:cubicBezTo>
                  <a:cubicBezTo>
                    <a:pt x="6023" y="6"/>
                    <a:pt x="5965" y="0"/>
                    <a:pt x="5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0402;p38"/>
            <p:cNvSpPr/>
            <p:nvPr/>
          </p:nvSpPr>
          <p:spPr>
            <a:xfrm>
              <a:off x="950150" y="4205700"/>
              <a:ext cx="319600" cy="419350"/>
            </a:xfrm>
            <a:custGeom>
              <a:avLst/>
              <a:gdLst/>
              <a:ahLst/>
              <a:cxnLst/>
              <a:rect l="l" t="t" r="r" b="b"/>
              <a:pathLst>
                <a:path w="12784" h="16774" extrusionOk="0">
                  <a:moveTo>
                    <a:pt x="9317" y="0"/>
                  </a:moveTo>
                  <a:cubicBezTo>
                    <a:pt x="7151" y="0"/>
                    <a:pt x="4801" y="328"/>
                    <a:pt x="4801" y="328"/>
                  </a:cubicBezTo>
                  <a:cubicBezTo>
                    <a:pt x="4801" y="328"/>
                    <a:pt x="1" y="14271"/>
                    <a:pt x="838" y="15139"/>
                  </a:cubicBezTo>
                  <a:cubicBezTo>
                    <a:pt x="1555" y="15879"/>
                    <a:pt x="4151" y="16774"/>
                    <a:pt x="5531" y="16774"/>
                  </a:cubicBezTo>
                  <a:cubicBezTo>
                    <a:pt x="5769" y="16774"/>
                    <a:pt x="5970" y="16747"/>
                    <a:pt x="6120" y="16689"/>
                  </a:cubicBezTo>
                  <a:cubicBezTo>
                    <a:pt x="7137" y="16291"/>
                    <a:pt x="12784" y="779"/>
                    <a:pt x="12784" y="779"/>
                  </a:cubicBezTo>
                  <a:cubicBezTo>
                    <a:pt x="12383" y="175"/>
                    <a:pt x="10898" y="0"/>
                    <a:pt x="9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0403;p38"/>
            <p:cNvSpPr/>
            <p:nvPr/>
          </p:nvSpPr>
          <p:spPr>
            <a:xfrm>
              <a:off x="1099050" y="2869400"/>
              <a:ext cx="870400" cy="445550"/>
            </a:xfrm>
            <a:custGeom>
              <a:avLst/>
              <a:gdLst/>
              <a:ahLst/>
              <a:cxnLst/>
              <a:rect l="l" t="t" r="r" b="b"/>
              <a:pathLst>
                <a:path w="34816" h="17822" extrusionOk="0">
                  <a:moveTo>
                    <a:pt x="16499" y="0"/>
                  </a:moveTo>
                  <a:cubicBezTo>
                    <a:pt x="11114" y="0"/>
                    <a:pt x="8348" y="3697"/>
                    <a:pt x="8348" y="3697"/>
                  </a:cubicBezTo>
                  <a:cubicBezTo>
                    <a:pt x="4006" y="6210"/>
                    <a:pt x="2" y="15349"/>
                    <a:pt x="0" y="15349"/>
                  </a:cubicBezTo>
                  <a:lnTo>
                    <a:pt x="20880" y="17821"/>
                  </a:lnTo>
                  <a:cubicBezTo>
                    <a:pt x="20055" y="13990"/>
                    <a:pt x="30510" y="14146"/>
                    <a:pt x="32664" y="12923"/>
                  </a:cubicBezTo>
                  <a:cubicBezTo>
                    <a:pt x="34815" y="11698"/>
                    <a:pt x="34171" y="2915"/>
                    <a:pt x="30840" y="2604"/>
                  </a:cubicBezTo>
                  <a:cubicBezTo>
                    <a:pt x="30600" y="2582"/>
                    <a:pt x="30374" y="2571"/>
                    <a:pt x="30159" y="2571"/>
                  </a:cubicBezTo>
                  <a:cubicBezTo>
                    <a:pt x="26138" y="2571"/>
                    <a:pt x="26343" y="6300"/>
                    <a:pt x="24954" y="7076"/>
                  </a:cubicBezTo>
                  <a:cubicBezTo>
                    <a:pt x="24867" y="7125"/>
                    <a:pt x="24788" y="7148"/>
                    <a:pt x="24717" y="7148"/>
                  </a:cubicBezTo>
                  <a:cubicBezTo>
                    <a:pt x="23588" y="7148"/>
                    <a:pt x="24180" y="1410"/>
                    <a:pt x="19333" y="325"/>
                  </a:cubicBezTo>
                  <a:cubicBezTo>
                    <a:pt x="18319" y="98"/>
                    <a:pt x="17375" y="0"/>
                    <a:pt x="16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404;p38"/>
            <p:cNvSpPr/>
            <p:nvPr/>
          </p:nvSpPr>
          <p:spPr>
            <a:xfrm>
              <a:off x="1494350" y="2977225"/>
              <a:ext cx="80700" cy="75750"/>
            </a:xfrm>
            <a:custGeom>
              <a:avLst/>
              <a:gdLst/>
              <a:ahLst/>
              <a:cxnLst/>
              <a:rect l="l" t="t" r="r" b="b"/>
              <a:pathLst>
                <a:path w="3228" h="3030" extrusionOk="0">
                  <a:moveTo>
                    <a:pt x="1859" y="1"/>
                  </a:moveTo>
                  <a:cubicBezTo>
                    <a:pt x="1829" y="1"/>
                    <a:pt x="1798" y="10"/>
                    <a:pt x="1773" y="30"/>
                  </a:cubicBezTo>
                  <a:cubicBezTo>
                    <a:pt x="1709" y="76"/>
                    <a:pt x="1695" y="169"/>
                    <a:pt x="1741" y="234"/>
                  </a:cubicBezTo>
                  <a:cubicBezTo>
                    <a:pt x="1753" y="250"/>
                    <a:pt x="2872" y="1775"/>
                    <a:pt x="2336" y="2612"/>
                  </a:cubicBezTo>
                  <a:cubicBezTo>
                    <a:pt x="2272" y="2713"/>
                    <a:pt x="2214" y="2740"/>
                    <a:pt x="2158" y="2740"/>
                  </a:cubicBezTo>
                  <a:cubicBezTo>
                    <a:pt x="2150" y="2740"/>
                    <a:pt x="2143" y="2740"/>
                    <a:pt x="2136" y="2739"/>
                  </a:cubicBezTo>
                  <a:cubicBezTo>
                    <a:pt x="1661" y="2733"/>
                    <a:pt x="752" y="1542"/>
                    <a:pt x="291" y="795"/>
                  </a:cubicBezTo>
                  <a:cubicBezTo>
                    <a:pt x="263" y="749"/>
                    <a:pt x="216" y="724"/>
                    <a:pt x="167" y="724"/>
                  </a:cubicBezTo>
                  <a:cubicBezTo>
                    <a:pt x="141" y="724"/>
                    <a:pt x="115" y="731"/>
                    <a:pt x="91" y="746"/>
                  </a:cubicBezTo>
                  <a:cubicBezTo>
                    <a:pt x="21" y="789"/>
                    <a:pt x="0" y="880"/>
                    <a:pt x="43" y="946"/>
                  </a:cubicBezTo>
                  <a:cubicBezTo>
                    <a:pt x="173" y="1159"/>
                    <a:pt x="1343" y="3023"/>
                    <a:pt x="2135" y="3030"/>
                  </a:cubicBezTo>
                  <a:lnTo>
                    <a:pt x="2140" y="3030"/>
                  </a:lnTo>
                  <a:cubicBezTo>
                    <a:pt x="2268" y="3030"/>
                    <a:pt x="2445" y="2983"/>
                    <a:pt x="2583" y="2768"/>
                  </a:cubicBezTo>
                  <a:cubicBezTo>
                    <a:pt x="3227" y="1762"/>
                    <a:pt x="2028" y="129"/>
                    <a:pt x="1976" y="59"/>
                  </a:cubicBezTo>
                  <a:cubicBezTo>
                    <a:pt x="1948" y="21"/>
                    <a:pt x="1903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405;p38"/>
            <p:cNvSpPr/>
            <p:nvPr/>
          </p:nvSpPr>
          <p:spPr>
            <a:xfrm>
              <a:off x="1587400" y="2947775"/>
              <a:ext cx="75625" cy="69400"/>
            </a:xfrm>
            <a:custGeom>
              <a:avLst/>
              <a:gdLst/>
              <a:ahLst/>
              <a:cxnLst/>
              <a:rect l="l" t="t" r="r" b="b"/>
              <a:pathLst>
                <a:path w="3025" h="2776" extrusionOk="0">
                  <a:moveTo>
                    <a:pt x="1876" y="0"/>
                  </a:moveTo>
                  <a:cubicBezTo>
                    <a:pt x="1855" y="0"/>
                    <a:pt x="1832" y="5"/>
                    <a:pt x="1811" y="16"/>
                  </a:cubicBezTo>
                  <a:cubicBezTo>
                    <a:pt x="1737" y="51"/>
                    <a:pt x="1709" y="138"/>
                    <a:pt x="1745" y="210"/>
                  </a:cubicBezTo>
                  <a:cubicBezTo>
                    <a:pt x="2196" y="1122"/>
                    <a:pt x="2525" y="2215"/>
                    <a:pt x="2270" y="2395"/>
                  </a:cubicBezTo>
                  <a:cubicBezTo>
                    <a:pt x="2187" y="2454"/>
                    <a:pt x="2101" y="2483"/>
                    <a:pt x="2005" y="2483"/>
                  </a:cubicBezTo>
                  <a:cubicBezTo>
                    <a:pt x="1967" y="2483"/>
                    <a:pt x="1928" y="2478"/>
                    <a:pt x="1887" y="2469"/>
                  </a:cubicBezTo>
                  <a:cubicBezTo>
                    <a:pt x="1272" y="2330"/>
                    <a:pt x="527" y="1215"/>
                    <a:pt x="293" y="798"/>
                  </a:cubicBezTo>
                  <a:cubicBezTo>
                    <a:pt x="266" y="750"/>
                    <a:pt x="217" y="724"/>
                    <a:pt x="166" y="724"/>
                  </a:cubicBezTo>
                  <a:cubicBezTo>
                    <a:pt x="141" y="724"/>
                    <a:pt x="117" y="730"/>
                    <a:pt x="94" y="742"/>
                  </a:cubicBezTo>
                  <a:cubicBezTo>
                    <a:pt x="25" y="782"/>
                    <a:pt x="1" y="870"/>
                    <a:pt x="39" y="941"/>
                  </a:cubicBezTo>
                  <a:cubicBezTo>
                    <a:pt x="76" y="1008"/>
                    <a:pt x="956" y="2559"/>
                    <a:pt x="1824" y="2754"/>
                  </a:cubicBezTo>
                  <a:cubicBezTo>
                    <a:pt x="1885" y="2769"/>
                    <a:pt x="1948" y="2776"/>
                    <a:pt x="2009" y="2776"/>
                  </a:cubicBezTo>
                  <a:cubicBezTo>
                    <a:pt x="2162" y="2776"/>
                    <a:pt x="2307" y="2727"/>
                    <a:pt x="2437" y="2634"/>
                  </a:cubicBezTo>
                  <a:cubicBezTo>
                    <a:pt x="3025" y="2217"/>
                    <a:pt x="2182" y="434"/>
                    <a:pt x="2006" y="81"/>
                  </a:cubicBezTo>
                  <a:cubicBezTo>
                    <a:pt x="1981" y="30"/>
                    <a:pt x="1930" y="0"/>
                    <a:pt x="18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406;p38"/>
            <p:cNvSpPr/>
            <p:nvPr/>
          </p:nvSpPr>
          <p:spPr>
            <a:xfrm>
              <a:off x="1763300" y="2934900"/>
              <a:ext cx="225800" cy="259200"/>
            </a:xfrm>
            <a:custGeom>
              <a:avLst/>
              <a:gdLst/>
              <a:ahLst/>
              <a:cxnLst/>
              <a:rect l="l" t="t" r="r" b="b"/>
              <a:pathLst>
                <a:path w="9032" h="10368" extrusionOk="0">
                  <a:moveTo>
                    <a:pt x="3282" y="1"/>
                  </a:moveTo>
                  <a:cubicBezTo>
                    <a:pt x="1909" y="1"/>
                    <a:pt x="418" y="385"/>
                    <a:pt x="0" y="2026"/>
                  </a:cubicBezTo>
                  <a:cubicBezTo>
                    <a:pt x="0" y="2026"/>
                    <a:pt x="1642" y="10368"/>
                    <a:pt x="5273" y="10368"/>
                  </a:cubicBezTo>
                  <a:cubicBezTo>
                    <a:pt x="5458" y="10368"/>
                    <a:pt x="5648" y="10346"/>
                    <a:pt x="5843" y="10301"/>
                  </a:cubicBezTo>
                  <a:cubicBezTo>
                    <a:pt x="9032" y="9562"/>
                    <a:pt x="6648" y="455"/>
                    <a:pt x="5333" y="220"/>
                  </a:cubicBezTo>
                  <a:cubicBezTo>
                    <a:pt x="4849" y="132"/>
                    <a:pt x="4085" y="1"/>
                    <a:pt x="3282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407;p38"/>
            <p:cNvSpPr/>
            <p:nvPr/>
          </p:nvSpPr>
          <p:spPr>
            <a:xfrm>
              <a:off x="1800650" y="3000400"/>
              <a:ext cx="75500" cy="97500"/>
            </a:xfrm>
            <a:custGeom>
              <a:avLst/>
              <a:gdLst/>
              <a:ahLst/>
              <a:cxnLst/>
              <a:rect l="l" t="t" r="r" b="b"/>
              <a:pathLst>
                <a:path w="3020" h="3900" extrusionOk="0">
                  <a:moveTo>
                    <a:pt x="852" y="0"/>
                  </a:moveTo>
                  <a:cubicBezTo>
                    <a:pt x="374" y="0"/>
                    <a:pt x="63" y="420"/>
                    <a:pt x="49" y="439"/>
                  </a:cubicBezTo>
                  <a:cubicBezTo>
                    <a:pt x="1" y="506"/>
                    <a:pt x="15" y="596"/>
                    <a:pt x="80" y="644"/>
                  </a:cubicBezTo>
                  <a:cubicBezTo>
                    <a:pt x="106" y="663"/>
                    <a:pt x="137" y="672"/>
                    <a:pt x="167" y="672"/>
                  </a:cubicBezTo>
                  <a:cubicBezTo>
                    <a:pt x="212" y="672"/>
                    <a:pt x="257" y="652"/>
                    <a:pt x="285" y="613"/>
                  </a:cubicBezTo>
                  <a:cubicBezTo>
                    <a:pt x="287" y="609"/>
                    <a:pt x="521" y="294"/>
                    <a:pt x="859" y="294"/>
                  </a:cubicBezTo>
                  <a:cubicBezTo>
                    <a:pt x="891" y="294"/>
                    <a:pt x="925" y="297"/>
                    <a:pt x="959" y="303"/>
                  </a:cubicBezTo>
                  <a:cubicBezTo>
                    <a:pt x="1326" y="378"/>
                    <a:pt x="2043" y="928"/>
                    <a:pt x="2718" y="3787"/>
                  </a:cubicBezTo>
                  <a:cubicBezTo>
                    <a:pt x="2734" y="3855"/>
                    <a:pt x="2795" y="3899"/>
                    <a:pt x="2860" y="3899"/>
                  </a:cubicBezTo>
                  <a:cubicBezTo>
                    <a:pt x="2870" y="3899"/>
                    <a:pt x="2883" y="3898"/>
                    <a:pt x="2894" y="3894"/>
                  </a:cubicBezTo>
                  <a:cubicBezTo>
                    <a:pt x="2972" y="3874"/>
                    <a:pt x="3019" y="3796"/>
                    <a:pt x="3002" y="3718"/>
                  </a:cubicBezTo>
                  <a:cubicBezTo>
                    <a:pt x="2457" y="1416"/>
                    <a:pt x="1789" y="170"/>
                    <a:pt x="1015" y="17"/>
                  </a:cubicBezTo>
                  <a:cubicBezTo>
                    <a:pt x="959" y="5"/>
                    <a:pt x="905" y="0"/>
                    <a:pt x="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408;p38"/>
            <p:cNvSpPr/>
            <p:nvPr/>
          </p:nvSpPr>
          <p:spPr>
            <a:xfrm>
              <a:off x="1861050" y="2983425"/>
              <a:ext cx="32950" cy="111300"/>
            </a:xfrm>
            <a:custGeom>
              <a:avLst/>
              <a:gdLst/>
              <a:ahLst/>
              <a:cxnLst/>
              <a:rect l="l" t="t" r="r" b="b"/>
              <a:pathLst>
                <a:path w="1318" h="4452" extrusionOk="0">
                  <a:moveTo>
                    <a:pt x="747" y="0"/>
                  </a:moveTo>
                  <a:cubicBezTo>
                    <a:pt x="679" y="0"/>
                    <a:pt x="610" y="17"/>
                    <a:pt x="545" y="60"/>
                  </a:cubicBezTo>
                  <a:cubicBezTo>
                    <a:pt x="261" y="249"/>
                    <a:pt x="0" y="896"/>
                    <a:pt x="1013" y="4347"/>
                  </a:cubicBezTo>
                  <a:cubicBezTo>
                    <a:pt x="1033" y="4411"/>
                    <a:pt x="1090" y="4452"/>
                    <a:pt x="1154" y="4452"/>
                  </a:cubicBezTo>
                  <a:cubicBezTo>
                    <a:pt x="1168" y="4452"/>
                    <a:pt x="1181" y="4450"/>
                    <a:pt x="1195" y="4449"/>
                  </a:cubicBezTo>
                  <a:cubicBezTo>
                    <a:pt x="1273" y="4425"/>
                    <a:pt x="1317" y="4344"/>
                    <a:pt x="1294" y="4267"/>
                  </a:cubicBezTo>
                  <a:cubicBezTo>
                    <a:pt x="277" y="802"/>
                    <a:pt x="624" y="358"/>
                    <a:pt x="705" y="305"/>
                  </a:cubicBezTo>
                  <a:cubicBezTo>
                    <a:pt x="718" y="297"/>
                    <a:pt x="734" y="293"/>
                    <a:pt x="750" y="293"/>
                  </a:cubicBezTo>
                  <a:cubicBezTo>
                    <a:pt x="814" y="293"/>
                    <a:pt x="896" y="347"/>
                    <a:pt x="918" y="365"/>
                  </a:cubicBezTo>
                  <a:cubicBezTo>
                    <a:pt x="945" y="386"/>
                    <a:pt x="977" y="397"/>
                    <a:pt x="1009" y="397"/>
                  </a:cubicBezTo>
                  <a:cubicBezTo>
                    <a:pt x="1051" y="397"/>
                    <a:pt x="1093" y="379"/>
                    <a:pt x="1121" y="344"/>
                  </a:cubicBezTo>
                  <a:cubicBezTo>
                    <a:pt x="1174" y="281"/>
                    <a:pt x="1164" y="189"/>
                    <a:pt x="1103" y="138"/>
                  </a:cubicBezTo>
                  <a:cubicBezTo>
                    <a:pt x="1027" y="75"/>
                    <a:pt x="890" y="0"/>
                    <a:pt x="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0409;p38"/>
            <p:cNvSpPr/>
            <p:nvPr/>
          </p:nvSpPr>
          <p:spPr>
            <a:xfrm>
              <a:off x="1611675" y="3151050"/>
              <a:ext cx="105175" cy="94650"/>
            </a:xfrm>
            <a:custGeom>
              <a:avLst/>
              <a:gdLst/>
              <a:ahLst/>
              <a:cxnLst/>
              <a:rect l="l" t="t" r="r" b="b"/>
              <a:pathLst>
                <a:path w="4207" h="3786" extrusionOk="0">
                  <a:moveTo>
                    <a:pt x="431" y="1"/>
                  </a:moveTo>
                  <a:cubicBezTo>
                    <a:pt x="358" y="1"/>
                    <a:pt x="295" y="53"/>
                    <a:pt x="284" y="128"/>
                  </a:cubicBezTo>
                  <a:cubicBezTo>
                    <a:pt x="273" y="220"/>
                    <a:pt x="0" y="2406"/>
                    <a:pt x="1195" y="3359"/>
                  </a:cubicBezTo>
                  <a:cubicBezTo>
                    <a:pt x="1550" y="3643"/>
                    <a:pt x="1993" y="3785"/>
                    <a:pt x="2522" y="3785"/>
                  </a:cubicBezTo>
                  <a:cubicBezTo>
                    <a:pt x="2983" y="3785"/>
                    <a:pt x="3505" y="3677"/>
                    <a:pt x="4091" y="3460"/>
                  </a:cubicBezTo>
                  <a:cubicBezTo>
                    <a:pt x="4168" y="3433"/>
                    <a:pt x="4206" y="3351"/>
                    <a:pt x="4178" y="3274"/>
                  </a:cubicBezTo>
                  <a:cubicBezTo>
                    <a:pt x="4157" y="3215"/>
                    <a:pt x="4101" y="3178"/>
                    <a:pt x="4043" y="3178"/>
                  </a:cubicBezTo>
                  <a:cubicBezTo>
                    <a:pt x="4026" y="3178"/>
                    <a:pt x="4009" y="3181"/>
                    <a:pt x="3992" y="3188"/>
                  </a:cubicBezTo>
                  <a:cubicBezTo>
                    <a:pt x="3439" y="3391"/>
                    <a:pt x="2949" y="3493"/>
                    <a:pt x="2525" y="3493"/>
                  </a:cubicBezTo>
                  <a:cubicBezTo>
                    <a:pt x="2063" y="3493"/>
                    <a:pt x="1679" y="3372"/>
                    <a:pt x="1377" y="3131"/>
                  </a:cubicBezTo>
                  <a:cubicBezTo>
                    <a:pt x="311" y="2281"/>
                    <a:pt x="571" y="186"/>
                    <a:pt x="573" y="165"/>
                  </a:cubicBezTo>
                  <a:cubicBezTo>
                    <a:pt x="585" y="86"/>
                    <a:pt x="528" y="12"/>
                    <a:pt x="447" y="2"/>
                  </a:cubicBezTo>
                  <a:cubicBezTo>
                    <a:pt x="442" y="1"/>
                    <a:pt x="436" y="1"/>
                    <a:pt x="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0410;p38"/>
            <p:cNvSpPr/>
            <p:nvPr/>
          </p:nvSpPr>
          <p:spPr>
            <a:xfrm>
              <a:off x="1562775" y="4022875"/>
              <a:ext cx="83325" cy="74250"/>
            </a:xfrm>
            <a:custGeom>
              <a:avLst/>
              <a:gdLst/>
              <a:ahLst/>
              <a:cxnLst/>
              <a:rect l="l" t="t" r="r" b="b"/>
              <a:pathLst>
                <a:path w="3333" h="2970" extrusionOk="0">
                  <a:moveTo>
                    <a:pt x="162" y="0"/>
                  </a:moveTo>
                  <a:cubicBezTo>
                    <a:pt x="122" y="0"/>
                    <a:pt x="82" y="17"/>
                    <a:pt x="53" y="49"/>
                  </a:cubicBezTo>
                  <a:cubicBezTo>
                    <a:pt x="1" y="110"/>
                    <a:pt x="6" y="202"/>
                    <a:pt x="66" y="254"/>
                  </a:cubicBezTo>
                  <a:lnTo>
                    <a:pt x="3074" y="2932"/>
                  </a:lnTo>
                  <a:cubicBezTo>
                    <a:pt x="3103" y="2956"/>
                    <a:pt x="3138" y="2969"/>
                    <a:pt x="3172" y="2969"/>
                  </a:cubicBezTo>
                  <a:cubicBezTo>
                    <a:pt x="3214" y="2969"/>
                    <a:pt x="3252" y="2952"/>
                    <a:pt x="3280" y="2920"/>
                  </a:cubicBezTo>
                  <a:cubicBezTo>
                    <a:pt x="3333" y="2859"/>
                    <a:pt x="3328" y="2766"/>
                    <a:pt x="3267" y="2714"/>
                  </a:cubicBezTo>
                  <a:lnTo>
                    <a:pt x="259" y="37"/>
                  </a:lnTo>
                  <a:cubicBezTo>
                    <a:pt x="231" y="12"/>
                    <a:pt x="197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411;p38"/>
            <p:cNvSpPr/>
            <p:nvPr/>
          </p:nvSpPr>
          <p:spPr>
            <a:xfrm>
              <a:off x="1574300" y="4009175"/>
              <a:ext cx="44725" cy="87950"/>
            </a:xfrm>
            <a:custGeom>
              <a:avLst/>
              <a:gdLst/>
              <a:ahLst/>
              <a:cxnLst/>
              <a:rect l="l" t="t" r="r" b="b"/>
              <a:pathLst>
                <a:path w="1789" h="3518" extrusionOk="0">
                  <a:moveTo>
                    <a:pt x="1622" y="0"/>
                  </a:moveTo>
                  <a:cubicBezTo>
                    <a:pt x="1566" y="0"/>
                    <a:pt x="1513" y="33"/>
                    <a:pt x="1488" y="86"/>
                  </a:cubicBezTo>
                  <a:lnTo>
                    <a:pt x="33" y="3311"/>
                  </a:lnTo>
                  <a:cubicBezTo>
                    <a:pt x="1" y="3385"/>
                    <a:pt x="33" y="3470"/>
                    <a:pt x="107" y="3504"/>
                  </a:cubicBezTo>
                  <a:cubicBezTo>
                    <a:pt x="126" y="3513"/>
                    <a:pt x="148" y="3517"/>
                    <a:pt x="167" y="3517"/>
                  </a:cubicBezTo>
                  <a:cubicBezTo>
                    <a:pt x="222" y="3517"/>
                    <a:pt x="276" y="3485"/>
                    <a:pt x="300" y="3432"/>
                  </a:cubicBezTo>
                  <a:lnTo>
                    <a:pt x="1755" y="206"/>
                  </a:lnTo>
                  <a:cubicBezTo>
                    <a:pt x="1789" y="133"/>
                    <a:pt x="1755" y="48"/>
                    <a:pt x="1682" y="13"/>
                  </a:cubicBezTo>
                  <a:cubicBezTo>
                    <a:pt x="1663" y="4"/>
                    <a:pt x="1642" y="0"/>
                    <a:pt x="1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0412;p38"/>
            <p:cNvSpPr/>
            <p:nvPr/>
          </p:nvSpPr>
          <p:spPr>
            <a:xfrm>
              <a:off x="1601975" y="3246050"/>
              <a:ext cx="437825" cy="327425"/>
            </a:xfrm>
            <a:custGeom>
              <a:avLst/>
              <a:gdLst/>
              <a:ahLst/>
              <a:cxnLst/>
              <a:rect l="l" t="t" r="r" b="b"/>
              <a:pathLst>
                <a:path w="17513" h="13097" extrusionOk="0">
                  <a:moveTo>
                    <a:pt x="13333" y="1"/>
                  </a:moveTo>
                  <a:cubicBezTo>
                    <a:pt x="10263" y="5992"/>
                    <a:pt x="2836" y="6452"/>
                    <a:pt x="629" y="6452"/>
                  </a:cubicBezTo>
                  <a:cubicBezTo>
                    <a:pt x="229" y="6452"/>
                    <a:pt x="1" y="6436"/>
                    <a:pt x="1" y="6436"/>
                  </a:cubicBezTo>
                  <a:lnTo>
                    <a:pt x="1" y="6436"/>
                  </a:lnTo>
                  <a:lnTo>
                    <a:pt x="2399" y="13096"/>
                  </a:lnTo>
                  <a:cubicBezTo>
                    <a:pt x="14899" y="12841"/>
                    <a:pt x="17513" y="3629"/>
                    <a:pt x="17513" y="3629"/>
                  </a:cubicBezTo>
                  <a:lnTo>
                    <a:pt x="1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0413;p38"/>
            <p:cNvSpPr/>
            <p:nvPr/>
          </p:nvSpPr>
          <p:spPr>
            <a:xfrm>
              <a:off x="889700" y="3253125"/>
              <a:ext cx="865775" cy="738275"/>
            </a:xfrm>
            <a:custGeom>
              <a:avLst/>
              <a:gdLst/>
              <a:ahLst/>
              <a:cxnLst/>
              <a:rect l="l" t="t" r="r" b="b"/>
              <a:pathLst>
                <a:path w="34631" h="29531" extrusionOk="0">
                  <a:moveTo>
                    <a:pt x="34631" y="26784"/>
                  </a:moveTo>
                  <a:lnTo>
                    <a:pt x="34631" y="26784"/>
                  </a:lnTo>
                  <a:cubicBezTo>
                    <a:pt x="34631" y="26784"/>
                    <a:pt x="34631" y="26784"/>
                    <a:pt x="34631" y="26784"/>
                  </a:cubicBezTo>
                  <a:cubicBezTo>
                    <a:pt x="34631" y="26784"/>
                    <a:pt x="34631" y="26784"/>
                    <a:pt x="34631" y="26784"/>
                  </a:cubicBezTo>
                  <a:close/>
                  <a:moveTo>
                    <a:pt x="8125" y="0"/>
                  </a:moveTo>
                  <a:cubicBezTo>
                    <a:pt x="8125" y="0"/>
                    <a:pt x="0" y="10543"/>
                    <a:pt x="1871" y="29119"/>
                  </a:cubicBezTo>
                  <a:cubicBezTo>
                    <a:pt x="1871" y="29119"/>
                    <a:pt x="7620" y="29530"/>
                    <a:pt x="14414" y="29530"/>
                  </a:cubicBezTo>
                  <a:cubicBezTo>
                    <a:pt x="22070" y="29530"/>
                    <a:pt x="31053" y="29008"/>
                    <a:pt x="34631" y="26784"/>
                  </a:cubicBezTo>
                  <a:lnTo>
                    <a:pt x="34631" y="26784"/>
                  </a:lnTo>
                  <a:cubicBezTo>
                    <a:pt x="34631" y="26784"/>
                    <a:pt x="34631" y="26784"/>
                    <a:pt x="34631" y="26784"/>
                  </a:cubicBezTo>
                  <a:cubicBezTo>
                    <a:pt x="34629" y="26784"/>
                    <a:pt x="32594" y="9094"/>
                    <a:pt x="29004" y="2474"/>
                  </a:cubicBezTo>
                  <a:cubicBezTo>
                    <a:pt x="29004" y="2474"/>
                    <a:pt x="28242" y="3974"/>
                    <a:pt x="26417" y="4429"/>
                  </a:cubicBezTo>
                  <a:lnTo>
                    <a:pt x="25584" y="8353"/>
                  </a:lnTo>
                  <a:lnTo>
                    <a:pt x="23665" y="4886"/>
                  </a:lnTo>
                  <a:cubicBezTo>
                    <a:pt x="23665" y="4886"/>
                    <a:pt x="11787" y="2977"/>
                    <a:pt x="8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0414;p38"/>
            <p:cNvSpPr/>
            <p:nvPr/>
          </p:nvSpPr>
          <p:spPr>
            <a:xfrm>
              <a:off x="1606375" y="3314950"/>
              <a:ext cx="147475" cy="475500"/>
            </a:xfrm>
            <a:custGeom>
              <a:avLst/>
              <a:gdLst/>
              <a:ahLst/>
              <a:cxnLst/>
              <a:rect l="l" t="t" r="r" b="b"/>
              <a:pathLst>
                <a:path w="5899" h="19020" extrusionOk="0">
                  <a:moveTo>
                    <a:pt x="337" y="1"/>
                  </a:moveTo>
                  <a:cubicBezTo>
                    <a:pt x="1" y="4963"/>
                    <a:pt x="5000" y="19020"/>
                    <a:pt x="5003" y="19020"/>
                  </a:cubicBezTo>
                  <a:cubicBezTo>
                    <a:pt x="5899" y="6486"/>
                    <a:pt x="337" y="1"/>
                    <a:pt x="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415;p38"/>
            <p:cNvSpPr/>
            <p:nvPr/>
          </p:nvSpPr>
          <p:spPr>
            <a:xfrm>
              <a:off x="920875" y="3253075"/>
              <a:ext cx="349250" cy="604450"/>
            </a:xfrm>
            <a:custGeom>
              <a:avLst/>
              <a:gdLst/>
              <a:ahLst/>
              <a:cxnLst/>
              <a:rect l="l" t="t" r="r" b="b"/>
              <a:pathLst>
                <a:path w="13970" h="24178" extrusionOk="0">
                  <a:moveTo>
                    <a:pt x="6878" y="1"/>
                  </a:moveTo>
                  <a:lnTo>
                    <a:pt x="4044" y="2748"/>
                  </a:lnTo>
                  <a:cubicBezTo>
                    <a:pt x="4044" y="2748"/>
                    <a:pt x="11073" y="3243"/>
                    <a:pt x="11487" y="14518"/>
                  </a:cubicBezTo>
                  <a:cubicBezTo>
                    <a:pt x="11716" y="20725"/>
                    <a:pt x="6190" y="21693"/>
                    <a:pt x="2721" y="21693"/>
                  </a:cubicBezTo>
                  <a:cubicBezTo>
                    <a:pt x="1150" y="21693"/>
                    <a:pt x="1" y="21495"/>
                    <a:pt x="1" y="21495"/>
                  </a:cubicBezTo>
                  <a:lnTo>
                    <a:pt x="1" y="21495"/>
                  </a:lnTo>
                  <a:lnTo>
                    <a:pt x="344" y="24164"/>
                  </a:lnTo>
                  <a:cubicBezTo>
                    <a:pt x="344" y="24164"/>
                    <a:pt x="608" y="24178"/>
                    <a:pt x="1061" y="24178"/>
                  </a:cubicBezTo>
                  <a:cubicBezTo>
                    <a:pt x="3744" y="24178"/>
                    <a:pt x="13061" y="23686"/>
                    <a:pt x="13479" y="16868"/>
                  </a:cubicBezTo>
                  <a:cubicBezTo>
                    <a:pt x="13969" y="8901"/>
                    <a:pt x="11443" y="2366"/>
                    <a:pt x="6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0416;p38"/>
            <p:cNvSpPr/>
            <p:nvPr/>
          </p:nvSpPr>
          <p:spPr>
            <a:xfrm>
              <a:off x="769925" y="3354200"/>
              <a:ext cx="451725" cy="371725"/>
            </a:xfrm>
            <a:custGeom>
              <a:avLst/>
              <a:gdLst/>
              <a:ahLst/>
              <a:cxnLst/>
              <a:rect l="l" t="t" r="r" b="b"/>
              <a:pathLst>
                <a:path w="18069" h="14869" extrusionOk="0">
                  <a:moveTo>
                    <a:pt x="10442" y="0"/>
                  </a:moveTo>
                  <a:cubicBezTo>
                    <a:pt x="10442" y="0"/>
                    <a:pt x="0" y="2435"/>
                    <a:pt x="0" y="9942"/>
                  </a:cubicBezTo>
                  <a:cubicBezTo>
                    <a:pt x="0" y="13934"/>
                    <a:pt x="5108" y="14868"/>
                    <a:pt x="9891" y="14868"/>
                  </a:cubicBezTo>
                  <a:cubicBezTo>
                    <a:pt x="14105" y="14868"/>
                    <a:pt x="18069" y="14143"/>
                    <a:pt x="18069" y="14143"/>
                  </a:cubicBezTo>
                  <a:lnTo>
                    <a:pt x="18069" y="8833"/>
                  </a:lnTo>
                  <a:cubicBezTo>
                    <a:pt x="18069" y="8833"/>
                    <a:pt x="13742" y="10130"/>
                    <a:pt x="10452" y="10130"/>
                  </a:cubicBezTo>
                  <a:cubicBezTo>
                    <a:pt x="8961" y="10130"/>
                    <a:pt x="7683" y="9863"/>
                    <a:pt x="7117" y="9088"/>
                  </a:cubicBezTo>
                  <a:cubicBezTo>
                    <a:pt x="5487" y="6850"/>
                    <a:pt x="12230" y="6738"/>
                    <a:pt x="13590" y="6738"/>
                  </a:cubicBezTo>
                  <a:cubicBezTo>
                    <a:pt x="13741" y="6738"/>
                    <a:pt x="13825" y="6740"/>
                    <a:pt x="13825" y="6740"/>
                  </a:cubicBezTo>
                  <a:lnTo>
                    <a:pt x="104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0417;p38"/>
            <p:cNvSpPr/>
            <p:nvPr/>
          </p:nvSpPr>
          <p:spPr>
            <a:xfrm>
              <a:off x="895575" y="3334150"/>
              <a:ext cx="236400" cy="232625"/>
            </a:xfrm>
            <a:custGeom>
              <a:avLst/>
              <a:gdLst/>
              <a:ahLst/>
              <a:cxnLst/>
              <a:rect l="l" t="t" r="r" b="b"/>
              <a:pathLst>
                <a:path w="9456" h="9305" extrusionOk="0">
                  <a:moveTo>
                    <a:pt x="6337" y="0"/>
                  </a:moveTo>
                  <a:cubicBezTo>
                    <a:pt x="6337" y="0"/>
                    <a:pt x="4192" y="0"/>
                    <a:pt x="1" y="3023"/>
                  </a:cubicBezTo>
                  <a:cubicBezTo>
                    <a:pt x="1" y="3023"/>
                    <a:pt x="2913" y="8230"/>
                    <a:pt x="3095" y="9304"/>
                  </a:cubicBezTo>
                  <a:lnTo>
                    <a:pt x="9455" y="814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0418;p38"/>
            <p:cNvSpPr/>
            <p:nvPr/>
          </p:nvSpPr>
          <p:spPr>
            <a:xfrm>
              <a:off x="1204100" y="3571025"/>
              <a:ext cx="101450" cy="140425"/>
            </a:xfrm>
            <a:custGeom>
              <a:avLst/>
              <a:gdLst/>
              <a:ahLst/>
              <a:cxnLst/>
              <a:rect l="l" t="t" r="r" b="b"/>
              <a:pathLst>
                <a:path w="4058" h="5617" extrusionOk="0">
                  <a:moveTo>
                    <a:pt x="2112" y="0"/>
                  </a:moveTo>
                  <a:cubicBezTo>
                    <a:pt x="1363" y="0"/>
                    <a:pt x="514" y="112"/>
                    <a:pt x="135" y="168"/>
                  </a:cubicBezTo>
                  <a:cubicBezTo>
                    <a:pt x="56" y="178"/>
                    <a:pt x="0" y="253"/>
                    <a:pt x="13" y="333"/>
                  </a:cubicBezTo>
                  <a:cubicBezTo>
                    <a:pt x="24" y="405"/>
                    <a:pt x="85" y="457"/>
                    <a:pt x="155" y="457"/>
                  </a:cubicBezTo>
                  <a:cubicBezTo>
                    <a:pt x="163" y="457"/>
                    <a:pt x="170" y="456"/>
                    <a:pt x="178" y="455"/>
                  </a:cubicBezTo>
                  <a:cubicBezTo>
                    <a:pt x="860" y="354"/>
                    <a:pt x="1590" y="295"/>
                    <a:pt x="2162" y="295"/>
                  </a:cubicBezTo>
                  <a:cubicBezTo>
                    <a:pt x="2720" y="295"/>
                    <a:pt x="3128" y="351"/>
                    <a:pt x="3195" y="480"/>
                  </a:cubicBezTo>
                  <a:cubicBezTo>
                    <a:pt x="3307" y="696"/>
                    <a:pt x="2079" y="1753"/>
                    <a:pt x="619" y="2700"/>
                  </a:cubicBezTo>
                  <a:cubicBezTo>
                    <a:pt x="568" y="2733"/>
                    <a:pt x="543" y="2795"/>
                    <a:pt x="557" y="2856"/>
                  </a:cubicBezTo>
                  <a:cubicBezTo>
                    <a:pt x="571" y="2916"/>
                    <a:pt x="621" y="2960"/>
                    <a:pt x="683" y="2967"/>
                  </a:cubicBezTo>
                  <a:cubicBezTo>
                    <a:pt x="1728" y="3086"/>
                    <a:pt x="3477" y="3445"/>
                    <a:pt x="3724" y="3902"/>
                  </a:cubicBezTo>
                  <a:cubicBezTo>
                    <a:pt x="3755" y="3963"/>
                    <a:pt x="3755" y="4020"/>
                    <a:pt x="3721" y="4085"/>
                  </a:cubicBezTo>
                  <a:cubicBezTo>
                    <a:pt x="3598" y="4328"/>
                    <a:pt x="2067" y="4909"/>
                    <a:pt x="659" y="5330"/>
                  </a:cubicBezTo>
                  <a:cubicBezTo>
                    <a:pt x="582" y="5354"/>
                    <a:pt x="538" y="5435"/>
                    <a:pt x="561" y="5511"/>
                  </a:cubicBezTo>
                  <a:cubicBezTo>
                    <a:pt x="581" y="5575"/>
                    <a:pt x="639" y="5616"/>
                    <a:pt x="702" y="5616"/>
                  </a:cubicBezTo>
                  <a:cubicBezTo>
                    <a:pt x="716" y="5616"/>
                    <a:pt x="727" y="5613"/>
                    <a:pt x="738" y="5610"/>
                  </a:cubicBezTo>
                  <a:cubicBezTo>
                    <a:pt x="1439" y="5400"/>
                    <a:pt x="3743" y="4681"/>
                    <a:pt x="3980" y="4218"/>
                  </a:cubicBezTo>
                  <a:cubicBezTo>
                    <a:pt x="4058" y="4065"/>
                    <a:pt x="4058" y="3909"/>
                    <a:pt x="3980" y="3764"/>
                  </a:cubicBezTo>
                  <a:cubicBezTo>
                    <a:pt x="3658" y="3164"/>
                    <a:pt x="1918" y="2846"/>
                    <a:pt x="1106" y="2728"/>
                  </a:cubicBezTo>
                  <a:cubicBezTo>
                    <a:pt x="2101" y="2063"/>
                    <a:pt x="3724" y="869"/>
                    <a:pt x="3455" y="347"/>
                  </a:cubicBezTo>
                  <a:cubicBezTo>
                    <a:pt x="3317" y="82"/>
                    <a:pt x="2751" y="0"/>
                    <a:pt x="2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0419;p38"/>
            <p:cNvSpPr/>
            <p:nvPr/>
          </p:nvSpPr>
          <p:spPr>
            <a:xfrm>
              <a:off x="967075" y="4580475"/>
              <a:ext cx="139850" cy="110350"/>
            </a:xfrm>
            <a:custGeom>
              <a:avLst/>
              <a:gdLst/>
              <a:ahLst/>
              <a:cxnLst/>
              <a:rect l="l" t="t" r="r" b="b"/>
              <a:pathLst>
                <a:path w="5594" h="4414" extrusionOk="0">
                  <a:moveTo>
                    <a:pt x="163" y="1"/>
                  </a:moveTo>
                  <a:cubicBezTo>
                    <a:pt x="150" y="1"/>
                    <a:pt x="137" y="2"/>
                    <a:pt x="124" y="6"/>
                  </a:cubicBezTo>
                  <a:cubicBezTo>
                    <a:pt x="46" y="25"/>
                    <a:pt x="0" y="106"/>
                    <a:pt x="19" y="184"/>
                  </a:cubicBezTo>
                  <a:cubicBezTo>
                    <a:pt x="335" y="1394"/>
                    <a:pt x="1112" y="4229"/>
                    <a:pt x="1523" y="4398"/>
                  </a:cubicBezTo>
                  <a:cubicBezTo>
                    <a:pt x="1549" y="4408"/>
                    <a:pt x="1576" y="4414"/>
                    <a:pt x="1601" y="4414"/>
                  </a:cubicBezTo>
                  <a:cubicBezTo>
                    <a:pt x="1637" y="4414"/>
                    <a:pt x="1671" y="4405"/>
                    <a:pt x="1699" y="4387"/>
                  </a:cubicBezTo>
                  <a:cubicBezTo>
                    <a:pt x="2004" y="4204"/>
                    <a:pt x="3095" y="2579"/>
                    <a:pt x="3564" y="1869"/>
                  </a:cubicBezTo>
                  <a:cubicBezTo>
                    <a:pt x="4325" y="4198"/>
                    <a:pt x="4675" y="4409"/>
                    <a:pt x="4824" y="4409"/>
                  </a:cubicBezTo>
                  <a:cubicBezTo>
                    <a:pt x="4843" y="4409"/>
                    <a:pt x="4859" y="4406"/>
                    <a:pt x="4872" y="4403"/>
                  </a:cubicBezTo>
                  <a:cubicBezTo>
                    <a:pt x="5240" y="4322"/>
                    <a:pt x="5461" y="2895"/>
                    <a:pt x="5585" y="1712"/>
                  </a:cubicBezTo>
                  <a:cubicBezTo>
                    <a:pt x="5593" y="1632"/>
                    <a:pt x="5535" y="1562"/>
                    <a:pt x="5454" y="1553"/>
                  </a:cubicBezTo>
                  <a:cubicBezTo>
                    <a:pt x="5449" y="1552"/>
                    <a:pt x="5444" y="1552"/>
                    <a:pt x="5439" y="1552"/>
                  </a:cubicBezTo>
                  <a:cubicBezTo>
                    <a:pt x="5366" y="1552"/>
                    <a:pt x="5303" y="1608"/>
                    <a:pt x="5295" y="1682"/>
                  </a:cubicBezTo>
                  <a:cubicBezTo>
                    <a:pt x="5189" y="2721"/>
                    <a:pt x="4976" y="3912"/>
                    <a:pt x="4827" y="4102"/>
                  </a:cubicBezTo>
                  <a:cubicBezTo>
                    <a:pt x="4613" y="3904"/>
                    <a:pt x="4110" y="2624"/>
                    <a:pt x="3750" y="1489"/>
                  </a:cubicBezTo>
                  <a:cubicBezTo>
                    <a:pt x="3734" y="1434"/>
                    <a:pt x="3686" y="1394"/>
                    <a:pt x="3630" y="1387"/>
                  </a:cubicBezTo>
                  <a:cubicBezTo>
                    <a:pt x="3626" y="1387"/>
                    <a:pt x="3622" y="1386"/>
                    <a:pt x="3618" y="1386"/>
                  </a:cubicBezTo>
                  <a:cubicBezTo>
                    <a:pt x="3568" y="1386"/>
                    <a:pt x="3517" y="1409"/>
                    <a:pt x="3489" y="1454"/>
                  </a:cubicBezTo>
                  <a:cubicBezTo>
                    <a:pt x="2900" y="2358"/>
                    <a:pt x="1912" y="3804"/>
                    <a:pt x="1604" y="4095"/>
                  </a:cubicBezTo>
                  <a:cubicBezTo>
                    <a:pt x="1351" y="3770"/>
                    <a:pt x="760" y="1868"/>
                    <a:pt x="301" y="110"/>
                  </a:cubicBezTo>
                  <a:cubicBezTo>
                    <a:pt x="285" y="45"/>
                    <a:pt x="226" y="1"/>
                    <a:pt x="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0420;p38"/>
            <p:cNvSpPr/>
            <p:nvPr/>
          </p:nvSpPr>
          <p:spPr>
            <a:xfrm>
              <a:off x="1751350" y="4569575"/>
              <a:ext cx="163600" cy="107600"/>
            </a:xfrm>
            <a:custGeom>
              <a:avLst/>
              <a:gdLst/>
              <a:ahLst/>
              <a:cxnLst/>
              <a:rect l="l" t="t" r="r" b="b"/>
              <a:pathLst>
                <a:path w="6544" h="4304" extrusionOk="0">
                  <a:moveTo>
                    <a:pt x="4889" y="0"/>
                  </a:moveTo>
                  <a:cubicBezTo>
                    <a:pt x="4857" y="0"/>
                    <a:pt x="4825" y="10"/>
                    <a:pt x="4798" y="31"/>
                  </a:cubicBezTo>
                  <a:cubicBezTo>
                    <a:pt x="4734" y="80"/>
                    <a:pt x="4722" y="170"/>
                    <a:pt x="4771" y="234"/>
                  </a:cubicBezTo>
                  <a:cubicBezTo>
                    <a:pt x="5373" y="1018"/>
                    <a:pt x="6148" y="2287"/>
                    <a:pt x="5983" y="2653"/>
                  </a:cubicBezTo>
                  <a:cubicBezTo>
                    <a:pt x="5982" y="2660"/>
                    <a:pt x="5977" y="2670"/>
                    <a:pt x="5953" y="2674"/>
                  </a:cubicBezTo>
                  <a:cubicBezTo>
                    <a:pt x="5936" y="2679"/>
                    <a:pt x="5917" y="2681"/>
                    <a:pt x="5896" y="2681"/>
                  </a:cubicBezTo>
                  <a:cubicBezTo>
                    <a:pt x="5451" y="2681"/>
                    <a:pt x="4112" y="1797"/>
                    <a:pt x="3254" y="1133"/>
                  </a:cubicBezTo>
                  <a:cubicBezTo>
                    <a:pt x="3229" y="1113"/>
                    <a:pt x="3197" y="1103"/>
                    <a:pt x="3166" y="1103"/>
                  </a:cubicBezTo>
                  <a:cubicBezTo>
                    <a:pt x="3139" y="1103"/>
                    <a:pt x="3113" y="1110"/>
                    <a:pt x="3090" y="1125"/>
                  </a:cubicBezTo>
                  <a:cubicBezTo>
                    <a:pt x="3039" y="1156"/>
                    <a:pt x="3012" y="1217"/>
                    <a:pt x="3023" y="1275"/>
                  </a:cubicBezTo>
                  <a:cubicBezTo>
                    <a:pt x="3273" y="2650"/>
                    <a:pt x="3317" y="3929"/>
                    <a:pt x="3118" y="4014"/>
                  </a:cubicBezTo>
                  <a:cubicBezTo>
                    <a:pt x="3108" y="4017"/>
                    <a:pt x="3097" y="4019"/>
                    <a:pt x="3084" y="4019"/>
                  </a:cubicBezTo>
                  <a:cubicBezTo>
                    <a:pt x="2759" y="4019"/>
                    <a:pt x="1391" y="3030"/>
                    <a:pt x="258" y="2046"/>
                  </a:cubicBezTo>
                  <a:cubicBezTo>
                    <a:pt x="231" y="2021"/>
                    <a:pt x="198" y="2009"/>
                    <a:pt x="164" y="2009"/>
                  </a:cubicBezTo>
                  <a:cubicBezTo>
                    <a:pt x="123" y="2009"/>
                    <a:pt x="82" y="2027"/>
                    <a:pt x="53" y="2060"/>
                  </a:cubicBezTo>
                  <a:cubicBezTo>
                    <a:pt x="0" y="2120"/>
                    <a:pt x="7" y="2212"/>
                    <a:pt x="67" y="2266"/>
                  </a:cubicBezTo>
                  <a:cubicBezTo>
                    <a:pt x="798" y="2900"/>
                    <a:pt x="2485" y="4304"/>
                    <a:pt x="3117" y="4304"/>
                  </a:cubicBezTo>
                  <a:cubicBezTo>
                    <a:pt x="3161" y="4304"/>
                    <a:pt x="3199" y="4296"/>
                    <a:pt x="3229" y="4278"/>
                  </a:cubicBezTo>
                  <a:cubicBezTo>
                    <a:pt x="3691" y="4079"/>
                    <a:pt x="3521" y="2535"/>
                    <a:pt x="3368" y="1586"/>
                  </a:cubicBezTo>
                  <a:lnTo>
                    <a:pt x="3368" y="1586"/>
                  </a:lnTo>
                  <a:cubicBezTo>
                    <a:pt x="4004" y="2057"/>
                    <a:pt x="5309" y="2969"/>
                    <a:pt x="5911" y="2969"/>
                  </a:cubicBezTo>
                  <a:cubicBezTo>
                    <a:pt x="5951" y="2969"/>
                    <a:pt x="5988" y="2965"/>
                    <a:pt x="6021" y="2957"/>
                  </a:cubicBezTo>
                  <a:cubicBezTo>
                    <a:pt x="6128" y="2930"/>
                    <a:pt x="6206" y="2866"/>
                    <a:pt x="6249" y="2772"/>
                  </a:cubicBezTo>
                  <a:cubicBezTo>
                    <a:pt x="6544" y="2117"/>
                    <a:pt x="5261" y="395"/>
                    <a:pt x="5003" y="56"/>
                  </a:cubicBezTo>
                  <a:cubicBezTo>
                    <a:pt x="4975" y="19"/>
                    <a:pt x="4932" y="0"/>
                    <a:pt x="48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0421;p38"/>
            <p:cNvSpPr/>
            <p:nvPr/>
          </p:nvSpPr>
          <p:spPr>
            <a:xfrm>
              <a:off x="1205525" y="3074800"/>
              <a:ext cx="32300" cy="32575"/>
            </a:xfrm>
            <a:custGeom>
              <a:avLst/>
              <a:gdLst/>
              <a:ahLst/>
              <a:cxnLst/>
              <a:rect l="l" t="t" r="r" b="b"/>
              <a:pathLst>
                <a:path w="1292" h="1303" extrusionOk="0">
                  <a:moveTo>
                    <a:pt x="1126" y="0"/>
                  </a:moveTo>
                  <a:cubicBezTo>
                    <a:pt x="1095" y="0"/>
                    <a:pt x="1064" y="10"/>
                    <a:pt x="1038" y="31"/>
                  </a:cubicBezTo>
                  <a:cubicBezTo>
                    <a:pt x="947" y="102"/>
                    <a:pt x="142" y="733"/>
                    <a:pt x="23" y="1113"/>
                  </a:cubicBezTo>
                  <a:cubicBezTo>
                    <a:pt x="0" y="1189"/>
                    <a:pt x="43" y="1271"/>
                    <a:pt x="119" y="1295"/>
                  </a:cubicBezTo>
                  <a:cubicBezTo>
                    <a:pt x="134" y="1301"/>
                    <a:pt x="148" y="1302"/>
                    <a:pt x="162" y="1302"/>
                  </a:cubicBezTo>
                  <a:cubicBezTo>
                    <a:pt x="223" y="1302"/>
                    <a:pt x="280" y="1262"/>
                    <a:pt x="300" y="1200"/>
                  </a:cubicBezTo>
                  <a:cubicBezTo>
                    <a:pt x="369" y="980"/>
                    <a:pt x="897" y="507"/>
                    <a:pt x="1215" y="262"/>
                  </a:cubicBezTo>
                  <a:cubicBezTo>
                    <a:pt x="1279" y="212"/>
                    <a:pt x="1292" y="121"/>
                    <a:pt x="1242" y="58"/>
                  </a:cubicBezTo>
                  <a:cubicBezTo>
                    <a:pt x="1214" y="20"/>
                    <a:pt x="1170" y="0"/>
                    <a:pt x="1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0422;p38"/>
            <p:cNvSpPr/>
            <p:nvPr/>
          </p:nvSpPr>
          <p:spPr>
            <a:xfrm>
              <a:off x="1218325" y="3112425"/>
              <a:ext cx="30725" cy="33975"/>
            </a:xfrm>
            <a:custGeom>
              <a:avLst/>
              <a:gdLst/>
              <a:ahLst/>
              <a:cxnLst/>
              <a:rect l="l" t="t" r="r" b="b"/>
              <a:pathLst>
                <a:path w="1229" h="1359" extrusionOk="0">
                  <a:moveTo>
                    <a:pt x="1066" y="1"/>
                  </a:moveTo>
                  <a:cubicBezTo>
                    <a:pt x="1032" y="1"/>
                    <a:pt x="997" y="13"/>
                    <a:pt x="970" y="37"/>
                  </a:cubicBezTo>
                  <a:cubicBezTo>
                    <a:pt x="882" y="114"/>
                    <a:pt x="115" y="793"/>
                    <a:pt x="20" y="1178"/>
                  </a:cubicBezTo>
                  <a:cubicBezTo>
                    <a:pt x="1" y="1256"/>
                    <a:pt x="49" y="1335"/>
                    <a:pt x="127" y="1355"/>
                  </a:cubicBezTo>
                  <a:cubicBezTo>
                    <a:pt x="140" y="1357"/>
                    <a:pt x="150" y="1358"/>
                    <a:pt x="162" y="1358"/>
                  </a:cubicBezTo>
                  <a:cubicBezTo>
                    <a:pt x="228" y="1358"/>
                    <a:pt x="286" y="1314"/>
                    <a:pt x="303" y="1249"/>
                  </a:cubicBezTo>
                  <a:cubicBezTo>
                    <a:pt x="360" y="1025"/>
                    <a:pt x="859" y="521"/>
                    <a:pt x="1161" y="257"/>
                  </a:cubicBezTo>
                  <a:cubicBezTo>
                    <a:pt x="1221" y="204"/>
                    <a:pt x="1228" y="112"/>
                    <a:pt x="1176" y="51"/>
                  </a:cubicBezTo>
                  <a:cubicBezTo>
                    <a:pt x="1146" y="17"/>
                    <a:pt x="1106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423;p38"/>
            <p:cNvSpPr/>
            <p:nvPr/>
          </p:nvSpPr>
          <p:spPr>
            <a:xfrm>
              <a:off x="1161075" y="3138450"/>
              <a:ext cx="32300" cy="32550"/>
            </a:xfrm>
            <a:custGeom>
              <a:avLst/>
              <a:gdLst/>
              <a:ahLst/>
              <a:cxnLst/>
              <a:rect l="l" t="t" r="r" b="b"/>
              <a:pathLst>
                <a:path w="1292" h="1302" extrusionOk="0">
                  <a:moveTo>
                    <a:pt x="1126" y="0"/>
                  </a:moveTo>
                  <a:cubicBezTo>
                    <a:pt x="1095" y="0"/>
                    <a:pt x="1064" y="10"/>
                    <a:pt x="1037" y="30"/>
                  </a:cubicBezTo>
                  <a:cubicBezTo>
                    <a:pt x="945" y="100"/>
                    <a:pt x="142" y="733"/>
                    <a:pt x="23" y="1112"/>
                  </a:cubicBezTo>
                  <a:cubicBezTo>
                    <a:pt x="0" y="1188"/>
                    <a:pt x="43" y="1271"/>
                    <a:pt x="119" y="1295"/>
                  </a:cubicBezTo>
                  <a:cubicBezTo>
                    <a:pt x="133" y="1301"/>
                    <a:pt x="148" y="1302"/>
                    <a:pt x="162" y="1302"/>
                  </a:cubicBezTo>
                  <a:cubicBezTo>
                    <a:pt x="224" y="1302"/>
                    <a:pt x="281" y="1261"/>
                    <a:pt x="300" y="1200"/>
                  </a:cubicBezTo>
                  <a:cubicBezTo>
                    <a:pt x="369" y="980"/>
                    <a:pt x="898" y="507"/>
                    <a:pt x="1215" y="260"/>
                  </a:cubicBezTo>
                  <a:cubicBezTo>
                    <a:pt x="1279" y="211"/>
                    <a:pt x="1291" y="121"/>
                    <a:pt x="1242" y="57"/>
                  </a:cubicBezTo>
                  <a:cubicBezTo>
                    <a:pt x="1214" y="20"/>
                    <a:pt x="1170" y="0"/>
                    <a:pt x="1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424;p38"/>
            <p:cNvSpPr/>
            <p:nvPr/>
          </p:nvSpPr>
          <p:spPr>
            <a:xfrm>
              <a:off x="1183375" y="3175225"/>
              <a:ext cx="25150" cy="37675"/>
            </a:xfrm>
            <a:custGeom>
              <a:avLst/>
              <a:gdLst/>
              <a:ahLst/>
              <a:cxnLst/>
              <a:rect l="l" t="t" r="r" b="b"/>
              <a:pathLst>
                <a:path w="1006" h="1507" extrusionOk="0">
                  <a:moveTo>
                    <a:pt x="841" y="0"/>
                  </a:moveTo>
                  <a:cubicBezTo>
                    <a:pt x="798" y="0"/>
                    <a:pt x="755" y="20"/>
                    <a:pt x="726" y="57"/>
                  </a:cubicBezTo>
                  <a:cubicBezTo>
                    <a:pt x="655" y="147"/>
                    <a:pt x="29" y="956"/>
                    <a:pt x="6" y="1354"/>
                  </a:cubicBezTo>
                  <a:cubicBezTo>
                    <a:pt x="1" y="1435"/>
                    <a:pt x="63" y="1503"/>
                    <a:pt x="143" y="1507"/>
                  </a:cubicBezTo>
                  <a:lnTo>
                    <a:pt x="151" y="1507"/>
                  </a:lnTo>
                  <a:cubicBezTo>
                    <a:pt x="229" y="1507"/>
                    <a:pt x="293" y="1447"/>
                    <a:pt x="297" y="1369"/>
                  </a:cubicBezTo>
                  <a:cubicBezTo>
                    <a:pt x="309" y="1138"/>
                    <a:pt x="707" y="552"/>
                    <a:pt x="956" y="235"/>
                  </a:cubicBezTo>
                  <a:cubicBezTo>
                    <a:pt x="1005" y="173"/>
                    <a:pt x="994" y="81"/>
                    <a:pt x="930" y="31"/>
                  </a:cubicBezTo>
                  <a:cubicBezTo>
                    <a:pt x="904" y="10"/>
                    <a:pt x="873" y="0"/>
                    <a:pt x="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0425;p38"/>
            <p:cNvSpPr/>
            <p:nvPr/>
          </p:nvSpPr>
          <p:spPr>
            <a:xfrm>
              <a:off x="961850" y="4014550"/>
              <a:ext cx="11850" cy="42225"/>
            </a:xfrm>
            <a:custGeom>
              <a:avLst/>
              <a:gdLst/>
              <a:ahLst/>
              <a:cxnLst/>
              <a:rect l="l" t="t" r="r" b="b"/>
              <a:pathLst>
                <a:path w="474" h="1689" extrusionOk="0">
                  <a:moveTo>
                    <a:pt x="302" y="1"/>
                  </a:moveTo>
                  <a:cubicBezTo>
                    <a:pt x="231" y="1"/>
                    <a:pt x="170" y="53"/>
                    <a:pt x="160" y="125"/>
                  </a:cubicBezTo>
                  <a:cubicBezTo>
                    <a:pt x="143" y="240"/>
                    <a:pt x="1" y="1254"/>
                    <a:pt x="178" y="1609"/>
                  </a:cubicBezTo>
                  <a:cubicBezTo>
                    <a:pt x="205" y="1659"/>
                    <a:pt x="256" y="1689"/>
                    <a:pt x="310" y="1689"/>
                  </a:cubicBezTo>
                  <a:cubicBezTo>
                    <a:pt x="331" y="1689"/>
                    <a:pt x="354" y="1686"/>
                    <a:pt x="373" y="1673"/>
                  </a:cubicBezTo>
                  <a:cubicBezTo>
                    <a:pt x="445" y="1638"/>
                    <a:pt x="473" y="1551"/>
                    <a:pt x="438" y="1479"/>
                  </a:cubicBezTo>
                  <a:cubicBezTo>
                    <a:pt x="334" y="1273"/>
                    <a:pt x="388" y="565"/>
                    <a:pt x="446" y="167"/>
                  </a:cubicBezTo>
                  <a:cubicBezTo>
                    <a:pt x="459" y="88"/>
                    <a:pt x="404" y="16"/>
                    <a:pt x="324" y="3"/>
                  </a:cubicBezTo>
                  <a:cubicBezTo>
                    <a:pt x="317" y="2"/>
                    <a:pt x="309" y="1"/>
                    <a:pt x="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426;p38"/>
            <p:cNvSpPr/>
            <p:nvPr/>
          </p:nvSpPr>
          <p:spPr>
            <a:xfrm>
              <a:off x="996425" y="4021350"/>
              <a:ext cx="11825" cy="42250"/>
            </a:xfrm>
            <a:custGeom>
              <a:avLst/>
              <a:gdLst/>
              <a:ahLst/>
              <a:cxnLst/>
              <a:rect l="l" t="t" r="r" b="b"/>
              <a:pathLst>
                <a:path w="473" h="1690" extrusionOk="0">
                  <a:moveTo>
                    <a:pt x="300" y="0"/>
                  </a:moveTo>
                  <a:cubicBezTo>
                    <a:pt x="229" y="0"/>
                    <a:pt x="169" y="52"/>
                    <a:pt x="158" y="124"/>
                  </a:cubicBezTo>
                  <a:cubicBezTo>
                    <a:pt x="142" y="240"/>
                    <a:pt x="0" y="1252"/>
                    <a:pt x="177" y="1610"/>
                  </a:cubicBezTo>
                  <a:cubicBezTo>
                    <a:pt x="204" y="1659"/>
                    <a:pt x="255" y="1689"/>
                    <a:pt x="309" y="1689"/>
                  </a:cubicBezTo>
                  <a:cubicBezTo>
                    <a:pt x="331" y="1689"/>
                    <a:pt x="352" y="1684"/>
                    <a:pt x="370" y="1672"/>
                  </a:cubicBezTo>
                  <a:cubicBezTo>
                    <a:pt x="444" y="1637"/>
                    <a:pt x="473" y="1550"/>
                    <a:pt x="437" y="1478"/>
                  </a:cubicBezTo>
                  <a:cubicBezTo>
                    <a:pt x="334" y="1271"/>
                    <a:pt x="387" y="564"/>
                    <a:pt x="446" y="166"/>
                  </a:cubicBezTo>
                  <a:cubicBezTo>
                    <a:pt x="458" y="87"/>
                    <a:pt x="403" y="15"/>
                    <a:pt x="324" y="2"/>
                  </a:cubicBezTo>
                  <a:cubicBezTo>
                    <a:pt x="316" y="1"/>
                    <a:pt x="308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427;p38"/>
            <p:cNvSpPr/>
            <p:nvPr/>
          </p:nvSpPr>
          <p:spPr>
            <a:xfrm>
              <a:off x="962750" y="4102450"/>
              <a:ext cx="11825" cy="42250"/>
            </a:xfrm>
            <a:custGeom>
              <a:avLst/>
              <a:gdLst/>
              <a:ahLst/>
              <a:cxnLst/>
              <a:rect l="l" t="t" r="r" b="b"/>
              <a:pathLst>
                <a:path w="473" h="1690" extrusionOk="0">
                  <a:moveTo>
                    <a:pt x="301" y="0"/>
                  </a:moveTo>
                  <a:cubicBezTo>
                    <a:pt x="231" y="0"/>
                    <a:pt x="169" y="52"/>
                    <a:pt x="159" y="124"/>
                  </a:cubicBezTo>
                  <a:cubicBezTo>
                    <a:pt x="142" y="240"/>
                    <a:pt x="0" y="1254"/>
                    <a:pt x="178" y="1610"/>
                  </a:cubicBezTo>
                  <a:cubicBezTo>
                    <a:pt x="205" y="1659"/>
                    <a:pt x="256" y="1689"/>
                    <a:pt x="310" y="1689"/>
                  </a:cubicBezTo>
                  <a:cubicBezTo>
                    <a:pt x="332" y="1689"/>
                    <a:pt x="354" y="1684"/>
                    <a:pt x="372" y="1674"/>
                  </a:cubicBezTo>
                  <a:cubicBezTo>
                    <a:pt x="444" y="1638"/>
                    <a:pt x="473" y="1550"/>
                    <a:pt x="437" y="1478"/>
                  </a:cubicBezTo>
                  <a:cubicBezTo>
                    <a:pt x="334" y="1271"/>
                    <a:pt x="388" y="564"/>
                    <a:pt x="446" y="167"/>
                  </a:cubicBezTo>
                  <a:cubicBezTo>
                    <a:pt x="459" y="87"/>
                    <a:pt x="403" y="15"/>
                    <a:pt x="324" y="2"/>
                  </a:cubicBezTo>
                  <a:cubicBezTo>
                    <a:pt x="316" y="1"/>
                    <a:pt x="309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0428;p38"/>
            <p:cNvSpPr/>
            <p:nvPr/>
          </p:nvSpPr>
          <p:spPr>
            <a:xfrm>
              <a:off x="1019050" y="4084975"/>
              <a:ext cx="11800" cy="42275"/>
            </a:xfrm>
            <a:custGeom>
              <a:avLst/>
              <a:gdLst/>
              <a:ahLst/>
              <a:cxnLst/>
              <a:rect l="l" t="t" r="r" b="b"/>
              <a:pathLst>
                <a:path w="472" h="1691" extrusionOk="0">
                  <a:moveTo>
                    <a:pt x="300" y="1"/>
                  </a:moveTo>
                  <a:cubicBezTo>
                    <a:pt x="230" y="1"/>
                    <a:pt x="169" y="53"/>
                    <a:pt x="158" y="125"/>
                  </a:cubicBezTo>
                  <a:cubicBezTo>
                    <a:pt x="142" y="240"/>
                    <a:pt x="0" y="1253"/>
                    <a:pt x="178" y="1609"/>
                  </a:cubicBezTo>
                  <a:cubicBezTo>
                    <a:pt x="203" y="1659"/>
                    <a:pt x="256" y="1690"/>
                    <a:pt x="308" y="1690"/>
                  </a:cubicBezTo>
                  <a:cubicBezTo>
                    <a:pt x="330" y="1690"/>
                    <a:pt x="351" y="1684"/>
                    <a:pt x="371" y="1673"/>
                  </a:cubicBezTo>
                  <a:cubicBezTo>
                    <a:pt x="443" y="1638"/>
                    <a:pt x="472" y="1551"/>
                    <a:pt x="436" y="1479"/>
                  </a:cubicBezTo>
                  <a:cubicBezTo>
                    <a:pt x="334" y="1271"/>
                    <a:pt x="386" y="565"/>
                    <a:pt x="445" y="167"/>
                  </a:cubicBezTo>
                  <a:cubicBezTo>
                    <a:pt x="457" y="88"/>
                    <a:pt x="402" y="16"/>
                    <a:pt x="323" y="3"/>
                  </a:cubicBezTo>
                  <a:cubicBezTo>
                    <a:pt x="315" y="2"/>
                    <a:pt x="307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0429;p38"/>
            <p:cNvSpPr/>
            <p:nvPr/>
          </p:nvSpPr>
          <p:spPr>
            <a:xfrm>
              <a:off x="996550" y="4125400"/>
              <a:ext cx="17100" cy="41050"/>
            </a:xfrm>
            <a:custGeom>
              <a:avLst/>
              <a:gdLst/>
              <a:ahLst/>
              <a:cxnLst/>
              <a:rect l="l" t="t" r="r" b="b"/>
              <a:pathLst>
                <a:path w="684" h="1642" extrusionOk="0">
                  <a:moveTo>
                    <a:pt x="157" y="1"/>
                  </a:moveTo>
                  <a:cubicBezTo>
                    <a:pt x="150" y="1"/>
                    <a:pt x="143" y="1"/>
                    <a:pt x="137" y="2"/>
                  </a:cubicBezTo>
                  <a:cubicBezTo>
                    <a:pt x="57" y="11"/>
                    <a:pt x="1" y="83"/>
                    <a:pt x="9" y="162"/>
                  </a:cubicBezTo>
                  <a:cubicBezTo>
                    <a:pt x="22" y="276"/>
                    <a:pt x="148" y="1293"/>
                    <a:pt x="412" y="1592"/>
                  </a:cubicBezTo>
                  <a:cubicBezTo>
                    <a:pt x="441" y="1624"/>
                    <a:pt x="479" y="1641"/>
                    <a:pt x="520" y="1641"/>
                  </a:cubicBezTo>
                  <a:cubicBezTo>
                    <a:pt x="554" y="1641"/>
                    <a:pt x="590" y="1628"/>
                    <a:pt x="618" y="1603"/>
                  </a:cubicBezTo>
                  <a:cubicBezTo>
                    <a:pt x="678" y="1550"/>
                    <a:pt x="683" y="1458"/>
                    <a:pt x="631" y="1397"/>
                  </a:cubicBezTo>
                  <a:cubicBezTo>
                    <a:pt x="476" y="1225"/>
                    <a:pt x="344" y="529"/>
                    <a:pt x="299" y="130"/>
                  </a:cubicBezTo>
                  <a:cubicBezTo>
                    <a:pt x="291" y="56"/>
                    <a:pt x="227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0430;p38"/>
            <p:cNvSpPr/>
            <p:nvPr/>
          </p:nvSpPr>
          <p:spPr>
            <a:xfrm>
              <a:off x="979125" y="4178925"/>
              <a:ext cx="17100" cy="41025"/>
            </a:xfrm>
            <a:custGeom>
              <a:avLst/>
              <a:gdLst/>
              <a:ahLst/>
              <a:cxnLst/>
              <a:rect l="l" t="t" r="r" b="b"/>
              <a:pathLst>
                <a:path w="684" h="1641" extrusionOk="0">
                  <a:moveTo>
                    <a:pt x="155" y="0"/>
                  </a:moveTo>
                  <a:cubicBezTo>
                    <a:pt x="149" y="0"/>
                    <a:pt x="143" y="0"/>
                    <a:pt x="137" y="1"/>
                  </a:cubicBezTo>
                  <a:cubicBezTo>
                    <a:pt x="58" y="11"/>
                    <a:pt x="1" y="83"/>
                    <a:pt x="9" y="163"/>
                  </a:cubicBezTo>
                  <a:cubicBezTo>
                    <a:pt x="22" y="276"/>
                    <a:pt x="147" y="1292"/>
                    <a:pt x="412" y="1591"/>
                  </a:cubicBezTo>
                  <a:cubicBezTo>
                    <a:pt x="441" y="1625"/>
                    <a:pt x="479" y="1640"/>
                    <a:pt x="520" y="1640"/>
                  </a:cubicBezTo>
                  <a:cubicBezTo>
                    <a:pt x="554" y="1640"/>
                    <a:pt x="587" y="1629"/>
                    <a:pt x="618" y="1603"/>
                  </a:cubicBezTo>
                  <a:cubicBezTo>
                    <a:pt x="678" y="1551"/>
                    <a:pt x="684" y="1459"/>
                    <a:pt x="630" y="1398"/>
                  </a:cubicBezTo>
                  <a:cubicBezTo>
                    <a:pt x="476" y="1226"/>
                    <a:pt x="344" y="529"/>
                    <a:pt x="299" y="129"/>
                  </a:cubicBezTo>
                  <a:cubicBezTo>
                    <a:pt x="290" y="55"/>
                    <a:pt x="226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0431;p38"/>
            <p:cNvSpPr/>
            <p:nvPr/>
          </p:nvSpPr>
          <p:spPr>
            <a:xfrm>
              <a:off x="1022875" y="4195775"/>
              <a:ext cx="17125" cy="41025"/>
            </a:xfrm>
            <a:custGeom>
              <a:avLst/>
              <a:gdLst/>
              <a:ahLst/>
              <a:cxnLst/>
              <a:rect l="l" t="t" r="r" b="b"/>
              <a:pathLst>
                <a:path w="685" h="1641" extrusionOk="0">
                  <a:moveTo>
                    <a:pt x="156" y="0"/>
                  </a:moveTo>
                  <a:cubicBezTo>
                    <a:pt x="150" y="0"/>
                    <a:pt x="144" y="0"/>
                    <a:pt x="138" y="1"/>
                  </a:cubicBezTo>
                  <a:cubicBezTo>
                    <a:pt x="57" y="11"/>
                    <a:pt x="1" y="83"/>
                    <a:pt x="11" y="163"/>
                  </a:cubicBezTo>
                  <a:cubicBezTo>
                    <a:pt x="22" y="278"/>
                    <a:pt x="148" y="1293"/>
                    <a:pt x="412" y="1591"/>
                  </a:cubicBezTo>
                  <a:cubicBezTo>
                    <a:pt x="441" y="1625"/>
                    <a:pt x="480" y="1640"/>
                    <a:pt x="521" y="1640"/>
                  </a:cubicBezTo>
                  <a:cubicBezTo>
                    <a:pt x="557" y="1640"/>
                    <a:pt x="590" y="1629"/>
                    <a:pt x="618" y="1603"/>
                  </a:cubicBezTo>
                  <a:cubicBezTo>
                    <a:pt x="679" y="1551"/>
                    <a:pt x="685" y="1459"/>
                    <a:pt x="631" y="1398"/>
                  </a:cubicBezTo>
                  <a:cubicBezTo>
                    <a:pt x="476" y="1226"/>
                    <a:pt x="346" y="529"/>
                    <a:pt x="299" y="129"/>
                  </a:cubicBezTo>
                  <a:cubicBezTo>
                    <a:pt x="291" y="55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0432;p38"/>
            <p:cNvSpPr/>
            <p:nvPr/>
          </p:nvSpPr>
          <p:spPr>
            <a:xfrm>
              <a:off x="996550" y="4240075"/>
              <a:ext cx="17100" cy="41025"/>
            </a:xfrm>
            <a:custGeom>
              <a:avLst/>
              <a:gdLst/>
              <a:ahLst/>
              <a:cxnLst/>
              <a:rect l="l" t="t" r="r" b="b"/>
              <a:pathLst>
                <a:path w="684" h="1641" extrusionOk="0">
                  <a:moveTo>
                    <a:pt x="154" y="1"/>
                  </a:moveTo>
                  <a:cubicBezTo>
                    <a:pt x="149" y="1"/>
                    <a:pt x="143" y="1"/>
                    <a:pt x="137" y="2"/>
                  </a:cubicBezTo>
                  <a:cubicBezTo>
                    <a:pt x="57" y="10"/>
                    <a:pt x="1" y="84"/>
                    <a:pt x="9" y="163"/>
                  </a:cubicBezTo>
                  <a:cubicBezTo>
                    <a:pt x="23" y="277"/>
                    <a:pt x="148" y="1293"/>
                    <a:pt x="412" y="1591"/>
                  </a:cubicBezTo>
                  <a:cubicBezTo>
                    <a:pt x="441" y="1625"/>
                    <a:pt x="479" y="1641"/>
                    <a:pt x="520" y="1641"/>
                  </a:cubicBezTo>
                  <a:cubicBezTo>
                    <a:pt x="554" y="1641"/>
                    <a:pt x="590" y="1631"/>
                    <a:pt x="618" y="1604"/>
                  </a:cubicBezTo>
                  <a:cubicBezTo>
                    <a:pt x="678" y="1550"/>
                    <a:pt x="683" y="1458"/>
                    <a:pt x="631" y="1398"/>
                  </a:cubicBezTo>
                  <a:cubicBezTo>
                    <a:pt x="476" y="1226"/>
                    <a:pt x="344" y="528"/>
                    <a:pt x="299" y="129"/>
                  </a:cubicBezTo>
                  <a:cubicBezTo>
                    <a:pt x="291" y="56"/>
                    <a:pt x="226" y="1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0433;p38"/>
            <p:cNvSpPr/>
            <p:nvPr/>
          </p:nvSpPr>
          <p:spPr>
            <a:xfrm>
              <a:off x="1033025" y="4269300"/>
              <a:ext cx="24150" cy="38425"/>
            </a:xfrm>
            <a:custGeom>
              <a:avLst/>
              <a:gdLst/>
              <a:ahLst/>
              <a:cxnLst/>
              <a:rect l="l" t="t" r="r" b="b"/>
              <a:pathLst>
                <a:path w="966" h="1537" extrusionOk="0">
                  <a:moveTo>
                    <a:pt x="165" y="1"/>
                  </a:moveTo>
                  <a:cubicBezTo>
                    <a:pt x="150" y="1"/>
                    <a:pt x="134" y="4"/>
                    <a:pt x="118" y="9"/>
                  </a:cubicBezTo>
                  <a:cubicBezTo>
                    <a:pt x="42" y="33"/>
                    <a:pt x="1" y="117"/>
                    <a:pt x="26" y="194"/>
                  </a:cubicBezTo>
                  <a:cubicBezTo>
                    <a:pt x="62" y="303"/>
                    <a:pt x="394" y="1271"/>
                    <a:pt x="713" y="1508"/>
                  </a:cubicBezTo>
                  <a:cubicBezTo>
                    <a:pt x="738" y="1528"/>
                    <a:pt x="770" y="1536"/>
                    <a:pt x="799" y="1536"/>
                  </a:cubicBezTo>
                  <a:cubicBezTo>
                    <a:pt x="843" y="1536"/>
                    <a:pt x="889" y="1515"/>
                    <a:pt x="919" y="1479"/>
                  </a:cubicBezTo>
                  <a:cubicBezTo>
                    <a:pt x="966" y="1414"/>
                    <a:pt x="951" y="1323"/>
                    <a:pt x="887" y="1275"/>
                  </a:cubicBezTo>
                  <a:cubicBezTo>
                    <a:pt x="702" y="1137"/>
                    <a:pt x="431" y="480"/>
                    <a:pt x="303" y="101"/>
                  </a:cubicBezTo>
                  <a:cubicBezTo>
                    <a:pt x="281" y="40"/>
                    <a:pt x="226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0434;p38"/>
            <p:cNvSpPr/>
            <p:nvPr/>
          </p:nvSpPr>
          <p:spPr>
            <a:xfrm>
              <a:off x="1128025" y="3205625"/>
              <a:ext cx="25125" cy="37700"/>
            </a:xfrm>
            <a:custGeom>
              <a:avLst/>
              <a:gdLst/>
              <a:ahLst/>
              <a:cxnLst/>
              <a:rect l="l" t="t" r="r" b="b"/>
              <a:pathLst>
                <a:path w="1005" h="1508" extrusionOk="0">
                  <a:moveTo>
                    <a:pt x="840" y="0"/>
                  </a:moveTo>
                  <a:cubicBezTo>
                    <a:pt x="797" y="0"/>
                    <a:pt x="755" y="19"/>
                    <a:pt x="726" y="55"/>
                  </a:cubicBezTo>
                  <a:cubicBezTo>
                    <a:pt x="655" y="146"/>
                    <a:pt x="29" y="955"/>
                    <a:pt x="7" y="1352"/>
                  </a:cubicBezTo>
                  <a:cubicBezTo>
                    <a:pt x="1" y="1433"/>
                    <a:pt x="63" y="1501"/>
                    <a:pt x="143" y="1507"/>
                  </a:cubicBezTo>
                  <a:lnTo>
                    <a:pt x="151" y="1507"/>
                  </a:lnTo>
                  <a:cubicBezTo>
                    <a:pt x="228" y="1507"/>
                    <a:pt x="292" y="1446"/>
                    <a:pt x="298" y="1368"/>
                  </a:cubicBezTo>
                  <a:cubicBezTo>
                    <a:pt x="309" y="1138"/>
                    <a:pt x="708" y="551"/>
                    <a:pt x="956" y="234"/>
                  </a:cubicBezTo>
                  <a:cubicBezTo>
                    <a:pt x="1004" y="173"/>
                    <a:pt x="994" y="81"/>
                    <a:pt x="930" y="31"/>
                  </a:cubicBezTo>
                  <a:cubicBezTo>
                    <a:pt x="904" y="11"/>
                    <a:pt x="872" y="0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0435;p38"/>
            <p:cNvSpPr/>
            <p:nvPr/>
          </p:nvSpPr>
          <p:spPr>
            <a:xfrm>
              <a:off x="1152700" y="3234275"/>
              <a:ext cx="25100" cy="37700"/>
            </a:xfrm>
            <a:custGeom>
              <a:avLst/>
              <a:gdLst/>
              <a:ahLst/>
              <a:cxnLst/>
              <a:rect l="l" t="t" r="r" b="b"/>
              <a:pathLst>
                <a:path w="1004" h="1508" extrusionOk="0">
                  <a:moveTo>
                    <a:pt x="841" y="1"/>
                  </a:moveTo>
                  <a:cubicBezTo>
                    <a:pt x="797" y="1"/>
                    <a:pt x="754" y="20"/>
                    <a:pt x="725" y="57"/>
                  </a:cubicBezTo>
                  <a:cubicBezTo>
                    <a:pt x="654" y="148"/>
                    <a:pt x="29" y="957"/>
                    <a:pt x="6" y="1354"/>
                  </a:cubicBezTo>
                  <a:cubicBezTo>
                    <a:pt x="0" y="1435"/>
                    <a:pt x="63" y="1503"/>
                    <a:pt x="142" y="1508"/>
                  </a:cubicBezTo>
                  <a:lnTo>
                    <a:pt x="151" y="1508"/>
                  </a:lnTo>
                  <a:cubicBezTo>
                    <a:pt x="229" y="1508"/>
                    <a:pt x="293" y="1448"/>
                    <a:pt x="297" y="1370"/>
                  </a:cubicBezTo>
                  <a:cubicBezTo>
                    <a:pt x="308" y="1139"/>
                    <a:pt x="707" y="553"/>
                    <a:pt x="955" y="236"/>
                  </a:cubicBezTo>
                  <a:cubicBezTo>
                    <a:pt x="1003" y="174"/>
                    <a:pt x="994" y="82"/>
                    <a:pt x="930" y="32"/>
                  </a:cubicBezTo>
                  <a:cubicBezTo>
                    <a:pt x="904" y="11"/>
                    <a:pt x="872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0436;p38"/>
            <p:cNvSpPr/>
            <p:nvPr/>
          </p:nvSpPr>
          <p:spPr>
            <a:xfrm>
              <a:off x="1513050" y="3505925"/>
              <a:ext cx="50425" cy="50400"/>
            </a:xfrm>
            <a:custGeom>
              <a:avLst/>
              <a:gdLst/>
              <a:ahLst/>
              <a:cxnLst/>
              <a:rect l="l" t="t" r="r" b="b"/>
              <a:pathLst>
                <a:path w="2017" h="2016" extrusionOk="0">
                  <a:moveTo>
                    <a:pt x="1009" y="292"/>
                  </a:moveTo>
                  <a:cubicBezTo>
                    <a:pt x="1404" y="292"/>
                    <a:pt x="1726" y="614"/>
                    <a:pt x="1726" y="1008"/>
                  </a:cubicBezTo>
                  <a:cubicBezTo>
                    <a:pt x="1726" y="1404"/>
                    <a:pt x="1404" y="1725"/>
                    <a:pt x="1009" y="1725"/>
                  </a:cubicBezTo>
                  <a:cubicBezTo>
                    <a:pt x="613" y="1725"/>
                    <a:pt x="292" y="1404"/>
                    <a:pt x="292" y="1008"/>
                  </a:cubicBezTo>
                  <a:cubicBezTo>
                    <a:pt x="292" y="614"/>
                    <a:pt x="613" y="292"/>
                    <a:pt x="1009" y="292"/>
                  </a:cubicBezTo>
                  <a:close/>
                  <a:moveTo>
                    <a:pt x="1009" y="1"/>
                  </a:moveTo>
                  <a:cubicBezTo>
                    <a:pt x="453" y="1"/>
                    <a:pt x="0" y="453"/>
                    <a:pt x="0" y="1008"/>
                  </a:cubicBezTo>
                  <a:cubicBezTo>
                    <a:pt x="0" y="1565"/>
                    <a:pt x="453" y="2016"/>
                    <a:pt x="1009" y="2016"/>
                  </a:cubicBezTo>
                  <a:cubicBezTo>
                    <a:pt x="1564" y="2016"/>
                    <a:pt x="2017" y="1565"/>
                    <a:pt x="2017" y="1008"/>
                  </a:cubicBezTo>
                  <a:cubicBezTo>
                    <a:pt x="2017" y="453"/>
                    <a:pt x="1564" y="1"/>
                    <a:pt x="1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0437;p38"/>
            <p:cNvSpPr/>
            <p:nvPr/>
          </p:nvSpPr>
          <p:spPr>
            <a:xfrm>
              <a:off x="1534600" y="3659150"/>
              <a:ext cx="50425" cy="50400"/>
            </a:xfrm>
            <a:custGeom>
              <a:avLst/>
              <a:gdLst/>
              <a:ahLst/>
              <a:cxnLst/>
              <a:rect l="l" t="t" r="r" b="b"/>
              <a:pathLst>
                <a:path w="2017" h="2016" extrusionOk="0">
                  <a:moveTo>
                    <a:pt x="1008" y="292"/>
                  </a:moveTo>
                  <a:cubicBezTo>
                    <a:pt x="1404" y="292"/>
                    <a:pt x="1725" y="612"/>
                    <a:pt x="1725" y="1008"/>
                  </a:cubicBezTo>
                  <a:cubicBezTo>
                    <a:pt x="1725" y="1404"/>
                    <a:pt x="1404" y="1725"/>
                    <a:pt x="1008" y="1725"/>
                  </a:cubicBezTo>
                  <a:cubicBezTo>
                    <a:pt x="613" y="1725"/>
                    <a:pt x="292" y="1404"/>
                    <a:pt x="292" y="1008"/>
                  </a:cubicBezTo>
                  <a:cubicBezTo>
                    <a:pt x="292" y="612"/>
                    <a:pt x="613" y="292"/>
                    <a:pt x="1008" y="292"/>
                  </a:cubicBezTo>
                  <a:close/>
                  <a:moveTo>
                    <a:pt x="1008" y="1"/>
                  </a:moveTo>
                  <a:cubicBezTo>
                    <a:pt x="454" y="1"/>
                    <a:pt x="1" y="454"/>
                    <a:pt x="1" y="1008"/>
                  </a:cubicBezTo>
                  <a:cubicBezTo>
                    <a:pt x="1" y="1563"/>
                    <a:pt x="454" y="2016"/>
                    <a:pt x="1008" y="2016"/>
                  </a:cubicBezTo>
                  <a:cubicBezTo>
                    <a:pt x="1563" y="2016"/>
                    <a:pt x="2016" y="1563"/>
                    <a:pt x="2016" y="1008"/>
                  </a:cubicBezTo>
                  <a:cubicBezTo>
                    <a:pt x="2016" y="454"/>
                    <a:pt x="1563" y="1"/>
                    <a:pt x="1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0438;p38"/>
            <p:cNvSpPr/>
            <p:nvPr/>
          </p:nvSpPr>
          <p:spPr>
            <a:xfrm>
              <a:off x="1556150" y="3786800"/>
              <a:ext cx="50425" cy="50400"/>
            </a:xfrm>
            <a:custGeom>
              <a:avLst/>
              <a:gdLst/>
              <a:ahLst/>
              <a:cxnLst/>
              <a:rect l="l" t="t" r="r" b="b"/>
              <a:pathLst>
                <a:path w="2017" h="2016" extrusionOk="0">
                  <a:moveTo>
                    <a:pt x="1008" y="292"/>
                  </a:moveTo>
                  <a:cubicBezTo>
                    <a:pt x="1402" y="292"/>
                    <a:pt x="1723" y="612"/>
                    <a:pt x="1726" y="1007"/>
                  </a:cubicBezTo>
                  <a:cubicBezTo>
                    <a:pt x="1726" y="1403"/>
                    <a:pt x="1404" y="1724"/>
                    <a:pt x="1008" y="1724"/>
                  </a:cubicBezTo>
                  <a:cubicBezTo>
                    <a:pt x="613" y="1724"/>
                    <a:pt x="291" y="1401"/>
                    <a:pt x="291" y="1007"/>
                  </a:cubicBezTo>
                  <a:cubicBezTo>
                    <a:pt x="291" y="612"/>
                    <a:pt x="613" y="292"/>
                    <a:pt x="1008" y="292"/>
                  </a:cubicBezTo>
                  <a:close/>
                  <a:moveTo>
                    <a:pt x="1008" y="1"/>
                  </a:moveTo>
                  <a:cubicBezTo>
                    <a:pt x="453" y="1"/>
                    <a:pt x="0" y="452"/>
                    <a:pt x="0" y="1008"/>
                  </a:cubicBezTo>
                  <a:cubicBezTo>
                    <a:pt x="0" y="1563"/>
                    <a:pt x="453" y="2016"/>
                    <a:pt x="1008" y="2016"/>
                  </a:cubicBezTo>
                  <a:cubicBezTo>
                    <a:pt x="1564" y="2016"/>
                    <a:pt x="2017" y="1563"/>
                    <a:pt x="2017" y="1008"/>
                  </a:cubicBezTo>
                  <a:cubicBezTo>
                    <a:pt x="2017" y="452"/>
                    <a:pt x="1564" y="1"/>
                    <a:pt x="1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0439;p38"/>
          <p:cNvGrpSpPr/>
          <p:nvPr/>
        </p:nvGrpSpPr>
        <p:grpSpPr>
          <a:xfrm>
            <a:off x="8773317" y="2935149"/>
            <a:ext cx="2579188" cy="3292685"/>
            <a:chOff x="2638300" y="2931475"/>
            <a:chExt cx="1377625" cy="1758725"/>
          </a:xfrm>
        </p:grpSpPr>
        <p:sp>
          <p:nvSpPr>
            <p:cNvPr id="6" name="Google Shape;70440;p38"/>
            <p:cNvSpPr/>
            <p:nvPr/>
          </p:nvSpPr>
          <p:spPr>
            <a:xfrm>
              <a:off x="2757950" y="4156550"/>
              <a:ext cx="360600" cy="524250"/>
            </a:xfrm>
            <a:custGeom>
              <a:avLst/>
              <a:gdLst/>
              <a:ahLst/>
              <a:cxnLst/>
              <a:rect l="l" t="t" r="r" b="b"/>
              <a:pathLst>
                <a:path w="14424" h="20970" extrusionOk="0">
                  <a:moveTo>
                    <a:pt x="11977" y="1"/>
                  </a:moveTo>
                  <a:cubicBezTo>
                    <a:pt x="11977" y="1"/>
                    <a:pt x="2178" y="959"/>
                    <a:pt x="2924" y="10486"/>
                  </a:cubicBezTo>
                  <a:cubicBezTo>
                    <a:pt x="3534" y="18280"/>
                    <a:pt x="9733" y="18995"/>
                    <a:pt x="9733" y="18995"/>
                  </a:cubicBezTo>
                  <a:cubicBezTo>
                    <a:pt x="9733" y="18995"/>
                    <a:pt x="7479" y="18828"/>
                    <a:pt x="5205" y="18828"/>
                  </a:cubicBezTo>
                  <a:cubicBezTo>
                    <a:pt x="2615" y="18828"/>
                    <a:pt x="0" y="19045"/>
                    <a:pt x="662" y="19973"/>
                  </a:cubicBezTo>
                  <a:cubicBezTo>
                    <a:pt x="1197" y="20722"/>
                    <a:pt x="2899" y="20970"/>
                    <a:pt x="4916" y="20970"/>
                  </a:cubicBezTo>
                  <a:cubicBezTo>
                    <a:pt x="8842" y="20970"/>
                    <a:pt x="13959" y="20031"/>
                    <a:pt x="13959" y="20031"/>
                  </a:cubicBezTo>
                  <a:cubicBezTo>
                    <a:pt x="14423" y="17744"/>
                    <a:pt x="11977" y="1"/>
                    <a:pt x="11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441;p38"/>
            <p:cNvSpPr/>
            <p:nvPr/>
          </p:nvSpPr>
          <p:spPr>
            <a:xfrm>
              <a:off x="3651500" y="4178200"/>
              <a:ext cx="211650" cy="249525"/>
            </a:xfrm>
            <a:custGeom>
              <a:avLst/>
              <a:gdLst/>
              <a:ahLst/>
              <a:cxnLst/>
              <a:rect l="l" t="t" r="r" b="b"/>
              <a:pathLst>
                <a:path w="8466" h="9981" extrusionOk="0">
                  <a:moveTo>
                    <a:pt x="5575" y="1"/>
                  </a:moveTo>
                  <a:cubicBezTo>
                    <a:pt x="5015" y="1"/>
                    <a:pt x="4610" y="497"/>
                    <a:pt x="4386" y="1097"/>
                  </a:cubicBezTo>
                  <a:lnTo>
                    <a:pt x="4386" y="1097"/>
                  </a:lnTo>
                  <a:cubicBezTo>
                    <a:pt x="3882" y="758"/>
                    <a:pt x="3214" y="502"/>
                    <a:pt x="2437" y="454"/>
                  </a:cubicBezTo>
                  <a:cubicBezTo>
                    <a:pt x="2357" y="450"/>
                    <a:pt x="2279" y="447"/>
                    <a:pt x="2205" y="447"/>
                  </a:cubicBezTo>
                  <a:cubicBezTo>
                    <a:pt x="0" y="447"/>
                    <a:pt x="263" y="2506"/>
                    <a:pt x="263" y="2506"/>
                  </a:cubicBezTo>
                  <a:lnTo>
                    <a:pt x="13" y="9427"/>
                  </a:lnTo>
                  <a:cubicBezTo>
                    <a:pt x="600" y="9822"/>
                    <a:pt x="1223" y="9981"/>
                    <a:pt x="1812" y="9981"/>
                  </a:cubicBezTo>
                  <a:cubicBezTo>
                    <a:pt x="2572" y="9981"/>
                    <a:pt x="3277" y="9716"/>
                    <a:pt x="3776" y="9350"/>
                  </a:cubicBezTo>
                  <a:lnTo>
                    <a:pt x="3776" y="9350"/>
                  </a:lnTo>
                  <a:cubicBezTo>
                    <a:pt x="4065" y="9402"/>
                    <a:pt x="4350" y="9427"/>
                    <a:pt x="4627" y="9427"/>
                  </a:cubicBezTo>
                  <a:cubicBezTo>
                    <a:pt x="6781" y="9427"/>
                    <a:pt x="8466" y="7904"/>
                    <a:pt x="7669" y="5600"/>
                  </a:cubicBezTo>
                  <a:cubicBezTo>
                    <a:pt x="7587" y="5362"/>
                    <a:pt x="7479" y="5163"/>
                    <a:pt x="7352" y="4999"/>
                  </a:cubicBezTo>
                  <a:lnTo>
                    <a:pt x="7352" y="4999"/>
                  </a:lnTo>
                  <a:cubicBezTo>
                    <a:pt x="7901" y="3574"/>
                    <a:pt x="7799" y="1525"/>
                    <a:pt x="6567" y="454"/>
                  </a:cubicBezTo>
                  <a:cubicBezTo>
                    <a:pt x="6197" y="134"/>
                    <a:pt x="5866" y="1"/>
                    <a:pt x="5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442;p38"/>
            <p:cNvSpPr/>
            <p:nvPr/>
          </p:nvSpPr>
          <p:spPr>
            <a:xfrm>
              <a:off x="3647700" y="4174575"/>
              <a:ext cx="208775" cy="256875"/>
            </a:xfrm>
            <a:custGeom>
              <a:avLst/>
              <a:gdLst/>
              <a:ahLst/>
              <a:cxnLst/>
              <a:rect l="l" t="t" r="r" b="b"/>
              <a:pathLst>
                <a:path w="8351" h="10275" extrusionOk="0">
                  <a:moveTo>
                    <a:pt x="4614" y="1476"/>
                  </a:moveTo>
                  <a:cubicBezTo>
                    <a:pt x="5101" y="1845"/>
                    <a:pt x="5392" y="2285"/>
                    <a:pt x="5420" y="2630"/>
                  </a:cubicBezTo>
                  <a:cubicBezTo>
                    <a:pt x="5443" y="2905"/>
                    <a:pt x="5294" y="3083"/>
                    <a:pt x="4980" y="3154"/>
                  </a:cubicBezTo>
                  <a:cubicBezTo>
                    <a:pt x="4952" y="3160"/>
                    <a:pt x="4921" y="3165"/>
                    <a:pt x="4888" y="3165"/>
                  </a:cubicBezTo>
                  <a:cubicBezTo>
                    <a:pt x="4790" y="3165"/>
                    <a:pt x="4679" y="3121"/>
                    <a:pt x="4593" y="2934"/>
                  </a:cubicBezTo>
                  <a:cubicBezTo>
                    <a:pt x="4435" y="2593"/>
                    <a:pt x="4455" y="2009"/>
                    <a:pt x="4614" y="1476"/>
                  </a:cubicBezTo>
                  <a:close/>
                  <a:moveTo>
                    <a:pt x="6123" y="4638"/>
                  </a:moveTo>
                  <a:cubicBezTo>
                    <a:pt x="6438" y="4638"/>
                    <a:pt x="6953" y="4721"/>
                    <a:pt x="7340" y="5170"/>
                  </a:cubicBezTo>
                  <a:cubicBezTo>
                    <a:pt x="7251" y="5389"/>
                    <a:pt x="7144" y="5592"/>
                    <a:pt x="7019" y="5773"/>
                  </a:cubicBezTo>
                  <a:cubicBezTo>
                    <a:pt x="6800" y="6099"/>
                    <a:pt x="6390" y="6551"/>
                    <a:pt x="5807" y="6551"/>
                  </a:cubicBezTo>
                  <a:cubicBezTo>
                    <a:pt x="5618" y="6551"/>
                    <a:pt x="5411" y="6503"/>
                    <a:pt x="5186" y="6388"/>
                  </a:cubicBezTo>
                  <a:cubicBezTo>
                    <a:pt x="4857" y="6220"/>
                    <a:pt x="4481" y="5940"/>
                    <a:pt x="4563" y="5549"/>
                  </a:cubicBezTo>
                  <a:cubicBezTo>
                    <a:pt x="4655" y="5102"/>
                    <a:pt x="5315" y="4686"/>
                    <a:pt x="6005" y="4642"/>
                  </a:cubicBezTo>
                  <a:cubicBezTo>
                    <a:pt x="6039" y="4641"/>
                    <a:pt x="6080" y="4638"/>
                    <a:pt x="6123" y="4638"/>
                  </a:cubicBezTo>
                  <a:close/>
                  <a:moveTo>
                    <a:pt x="3388" y="7571"/>
                  </a:moveTo>
                  <a:cubicBezTo>
                    <a:pt x="3615" y="7571"/>
                    <a:pt x="3873" y="7633"/>
                    <a:pt x="4144" y="7791"/>
                  </a:cubicBezTo>
                  <a:cubicBezTo>
                    <a:pt x="4401" y="7942"/>
                    <a:pt x="4529" y="8139"/>
                    <a:pt x="4523" y="8375"/>
                  </a:cubicBezTo>
                  <a:cubicBezTo>
                    <a:pt x="4516" y="8687"/>
                    <a:pt x="4275" y="9043"/>
                    <a:pt x="3890" y="9340"/>
                  </a:cubicBezTo>
                  <a:cubicBezTo>
                    <a:pt x="3848" y="9331"/>
                    <a:pt x="3804" y="9321"/>
                    <a:pt x="3761" y="9313"/>
                  </a:cubicBezTo>
                  <a:cubicBezTo>
                    <a:pt x="3015" y="9148"/>
                    <a:pt x="2541" y="8825"/>
                    <a:pt x="2458" y="8430"/>
                  </a:cubicBezTo>
                  <a:cubicBezTo>
                    <a:pt x="2409" y="8183"/>
                    <a:pt x="2521" y="7933"/>
                    <a:pt x="2761" y="7760"/>
                  </a:cubicBezTo>
                  <a:cubicBezTo>
                    <a:pt x="2915" y="7651"/>
                    <a:pt x="3131" y="7571"/>
                    <a:pt x="3388" y="7571"/>
                  </a:cubicBezTo>
                  <a:close/>
                  <a:moveTo>
                    <a:pt x="5728" y="1"/>
                  </a:moveTo>
                  <a:cubicBezTo>
                    <a:pt x="5430" y="1"/>
                    <a:pt x="5202" y="120"/>
                    <a:pt x="5055" y="230"/>
                  </a:cubicBezTo>
                  <a:cubicBezTo>
                    <a:pt x="4811" y="415"/>
                    <a:pt x="4613" y="699"/>
                    <a:pt x="4469" y="1024"/>
                  </a:cubicBezTo>
                  <a:cubicBezTo>
                    <a:pt x="3967" y="720"/>
                    <a:pt x="3331" y="497"/>
                    <a:pt x="2598" y="452"/>
                  </a:cubicBezTo>
                  <a:cubicBezTo>
                    <a:pt x="2515" y="447"/>
                    <a:pt x="2435" y="444"/>
                    <a:pt x="2357" y="444"/>
                  </a:cubicBezTo>
                  <a:cubicBezTo>
                    <a:pt x="1664" y="444"/>
                    <a:pt x="1129" y="642"/>
                    <a:pt x="765" y="1029"/>
                  </a:cubicBezTo>
                  <a:cubicBezTo>
                    <a:pt x="152" y="1682"/>
                    <a:pt x="266" y="2629"/>
                    <a:pt x="272" y="2670"/>
                  </a:cubicBezTo>
                  <a:cubicBezTo>
                    <a:pt x="281" y="2744"/>
                    <a:pt x="346" y="2797"/>
                    <a:pt x="419" y="2797"/>
                  </a:cubicBezTo>
                  <a:cubicBezTo>
                    <a:pt x="424" y="2797"/>
                    <a:pt x="429" y="2797"/>
                    <a:pt x="435" y="2796"/>
                  </a:cubicBezTo>
                  <a:cubicBezTo>
                    <a:pt x="514" y="2785"/>
                    <a:pt x="571" y="2712"/>
                    <a:pt x="561" y="2633"/>
                  </a:cubicBezTo>
                  <a:cubicBezTo>
                    <a:pt x="561" y="2623"/>
                    <a:pt x="460" y="1782"/>
                    <a:pt x="978" y="1228"/>
                  </a:cubicBezTo>
                  <a:cubicBezTo>
                    <a:pt x="1281" y="901"/>
                    <a:pt x="1746" y="736"/>
                    <a:pt x="2355" y="736"/>
                  </a:cubicBezTo>
                  <a:cubicBezTo>
                    <a:pt x="2428" y="736"/>
                    <a:pt x="2502" y="738"/>
                    <a:pt x="2579" y="743"/>
                  </a:cubicBezTo>
                  <a:cubicBezTo>
                    <a:pt x="3282" y="785"/>
                    <a:pt x="3890" y="1005"/>
                    <a:pt x="4363" y="1300"/>
                  </a:cubicBezTo>
                  <a:cubicBezTo>
                    <a:pt x="4154" y="1925"/>
                    <a:pt x="4132" y="2629"/>
                    <a:pt x="4329" y="3054"/>
                  </a:cubicBezTo>
                  <a:cubicBezTo>
                    <a:pt x="4449" y="3314"/>
                    <a:pt x="4649" y="3454"/>
                    <a:pt x="4890" y="3454"/>
                  </a:cubicBezTo>
                  <a:cubicBezTo>
                    <a:pt x="4939" y="3454"/>
                    <a:pt x="4991" y="3448"/>
                    <a:pt x="5044" y="3436"/>
                  </a:cubicBezTo>
                  <a:cubicBezTo>
                    <a:pt x="5495" y="3333"/>
                    <a:pt x="5744" y="3023"/>
                    <a:pt x="5711" y="2605"/>
                  </a:cubicBezTo>
                  <a:cubicBezTo>
                    <a:pt x="5676" y="2168"/>
                    <a:pt x="5317" y="1621"/>
                    <a:pt x="4718" y="1187"/>
                  </a:cubicBezTo>
                  <a:cubicBezTo>
                    <a:pt x="4843" y="888"/>
                    <a:pt x="5017" y="625"/>
                    <a:pt x="5231" y="463"/>
                  </a:cubicBezTo>
                  <a:cubicBezTo>
                    <a:pt x="5387" y="347"/>
                    <a:pt x="5553" y="289"/>
                    <a:pt x="5730" y="289"/>
                  </a:cubicBezTo>
                  <a:cubicBezTo>
                    <a:pt x="6004" y="289"/>
                    <a:pt x="6303" y="429"/>
                    <a:pt x="6624" y="707"/>
                  </a:cubicBezTo>
                  <a:cubicBezTo>
                    <a:pt x="7719" y="1658"/>
                    <a:pt x="7911" y="3479"/>
                    <a:pt x="7454" y="4870"/>
                  </a:cubicBezTo>
                  <a:cubicBezTo>
                    <a:pt x="7115" y="4534"/>
                    <a:pt x="6662" y="4346"/>
                    <a:pt x="6147" y="4346"/>
                  </a:cubicBezTo>
                  <a:cubicBezTo>
                    <a:pt x="6095" y="4346"/>
                    <a:pt x="6043" y="4348"/>
                    <a:pt x="5989" y="4352"/>
                  </a:cubicBezTo>
                  <a:cubicBezTo>
                    <a:pt x="5151" y="4407"/>
                    <a:pt x="4400" y="4906"/>
                    <a:pt x="4279" y="5490"/>
                  </a:cubicBezTo>
                  <a:cubicBezTo>
                    <a:pt x="4225" y="5748"/>
                    <a:pt x="4256" y="6240"/>
                    <a:pt x="5054" y="6649"/>
                  </a:cubicBezTo>
                  <a:cubicBezTo>
                    <a:pt x="5310" y="6780"/>
                    <a:pt x="5565" y="6845"/>
                    <a:pt x="5813" y="6845"/>
                  </a:cubicBezTo>
                  <a:cubicBezTo>
                    <a:pt x="6355" y="6845"/>
                    <a:pt x="6860" y="6536"/>
                    <a:pt x="7262" y="5940"/>
                  </a:cubicBezTo>
                  <a:cubicBezTo>
                    <a:pt x="7364" y="5788"/>
                    <a:pt x="7454" y="5627"/>
                    <a:pt x="7536" y="5453"/>
                  </a:cubicBezTo>
                  <a:cubicBezTo>
                    <a:pt x="7593" y="5554"/>
                    <a:pt x="7642" y="5666"/>
                    <a:pt x="7686" y="5793"/>
                  </a:cubicBezTo>
                  <a:cubicBezTo>
                    <a:pt x="8040" y="6815"/>
                    <a:pt x="7901" y="7752"/>
                    <a:pt x="7295" y="8433"/>
                  </a:cubicBezTo>
                  <a:cubicBezTo>
                    <a:pt x="6725" y="9072"/>
                    <a:pt x="5790" y="9424"/>
                    <a:pt x="4765" y="9424"/>
                  </a:cubicBezTo>
                  <a:cubicBezTo>
                    <a:pt x="4604" y="9424"/>
                    <a:pt x="4442" y="9415"/>
                    <a:pt x="4278" y="9398"/>
                  </a:cubicBezTo>
                  <a:cubicBezTo>
                    <a:pt x="4611" y="9083"/>
                    <a:pt x="4811" y="8721"/>
                    <a:pt x="4820" y="8383"/>
                  </a:cubicBezTo>
                  <a:cubicBezTo>
                    <a:pt x="4826" y="8142"/>
                    <a:pt x="4740" y="7800"/>
                    <a:pt x="4295" y="7540"/>
                  </a:cubicBezTo>
                  <a:cubicBezTo>
                    <a:pt x="3973" y="7354"/>
                    <a:pt x="3665" y="7280"/>
                    <a:pt x="3391" y="7280"/>
                  </a:cubicBezTo>
                  <a:cubicBezTo>
                    <a:pt x="3066" y="7280"/>
                    <a:pt x="2789" y="7383"/>
                    <a:pt x="2592" y="7525"/>
                  </a:cubicBezTo>
                  <a:cubicBezTo>
                    <a:pt x="2261" y="7760"/>
                    <a:pt x="2102" y="8131"/>
                    <a:pt x="2175" y="8488"/>
                  </a:cubicBezTo>
                  <a:cubicBezTo>
                    <a:pt x="2234" y="8778"/>
                    <a:pt x="2494" y="9290"/>
                    <a:pt x="3555" y="9562"/>
                  </a:cubicBezTo>
                  <a:cubicBezTo>
                    <a:pt x="3523" y="9581"/>
                    <a:pt x="3489" y="9598"/>
                    <a:pt x="3456" y="9616"/>
                  </a:cubicBezTo>
                  <a:cubicBezTo>
                    <a:pt x="3227" y="9735"/>
                    <a:pt x="2663" y="9982"/>
                    <a:pt x="1952" y="9982"/>
                  </a:cubicBezTo>
                  <a:cubicBezTo>
                    <a:pt x="1437" y="9982"/>
                    <a:pt x="846" y="9853"/>
                    <a:pt x="249" y="9452"/>
                  </a:cubicBezTo>
                  <a:cubicBezTo>
                    <a:pt x="223" y="9434"/>
                    <a:pt x="194" y="9426"/>
                    <a:pt x="166" y="9426"/>
                  </a:cubicBezTo>
                  <a:cubicBezTo>
                    <a:pt x="120" y="9426"/>
                    <a:pt x="74" y="9449"/>
                    <a:pt x="46" y="9490"/>
                  </a:cubicBezTo>
                  <a:cubicBezTo>
                    <a:pt x="1" y="9558"/>
                    <a:pt x="18" y="9648"/>
                    <a:pt x="86" y="9693"/>
                  </a:cubicBezTo>
                  <a:cubicBezTo>
                    <a:pt x="660" y="10079"/>
                    <a:pt x="1315" y="10275"/>
                    <a:pt x="1976" y="10275"/>
                  </a:cubicBezTo>
                  <a:cubicBezTo>
                    <a:pt x="2521" y="10275"/>
                    <a:pt x="3073" y="10143"/>
                    <a:pt x="3587" y="9873"/>
                  </a:cubicBezTo>
                  <a:cubicBezTo>
                    <a:pt x="3721" y="9804"/>
                    <a:pt x="3848" y="9729"/>
                    <a:pt x="3963" y="9646"/>
                  </a:cubicBezTo>
                  <a:cubicBezTo>
                    <a:pt x="4243" y="9693"/>
                    <a:pt x="4519" y="9717"/>
                    <a:pt x="4789" y="9717"/>
                  </a:cubicBezTo>
                  <a:cubicBezTo>
                    <a:pt x="5891" y="9717"/>
                    <a:pt x="6880" y="9331"/>
                    <a:pt x="7509" y="8624"/>
                  </a:cubicBezTo>
                  <a:cubicBezTo>
                    <a:pt x="8189" y="7862"/>
                    <a:pt x="8351" y="6822"/>
                    <a:pt x="7960" y="5695"/>
                  </a:cubicBezTo>
                  <a:cubicBezTo>
                    <a:pt x="7885" y="5483"/>
                    <a:pt x="7787" y="5291"/>
                    <a:pt x="7669" y="5125"/>
                  </a:cubicBezTo>
                  <a:cubicBezTo>
                    <a:pt x="8224" y="3614"/>
                    <a:pt x="8038" y="1552"/>
                    <a:pt x="6814" y="487"/>
                  </a:cubicBezTo>
                  <a:cubicBezTo>
                    <a:pt x="6390" y="120"/>
                    <a:pt x="6025" y="1"/>
                    <a:pt x="57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443;p38"/>
            <p:cNvSpPr/>
            <p:nvPr/>
          </p:nvSpPr>
          <p:spPr>
            <a:xfrm>
              <a:off x="2970325" y="3731275"/>
              <a:ext cx="256325" cy="405475"/>
            </a:xfrm>
            <a:custGeom>
              <a:avLst/>
              <a:gdLst/>
              <a:ahLst/>
              <a:cxnLst/>
              <a:rect l="l" t="t" r="r" b="b"/>
              <a:pathLst>
                <a:path w="10253" h="16219" extrusionOk="0">
                  <a:moveTo>
                    <a:pt x="2170" y="1"/>
                  </a:moveTo>
                  <a:cubicBezTo>
                    <a:pt x="2170" y="1"/>
                    <a:pt x="1" y="8601"/>
                    <a:pt x="2274" y="16218"/>
                  </a:cubicBezTo>
                  <a:cubicBezTo>
                    <a:pt x="2274" y="16218"/>
                    <a:pt x="10252" y="8910"/>
                    <a:pt x="2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444;p38"/>
            <p:cNvSpPr/>
            <p:nvPr/>
          </p:nvSpPr>
          <p:spPr>
            <a:xfrm>
              <a:off x="3137125" y="3584350"/>
              <a:ext cx="589250" cy="497700"/>
            </a:xfrm>
            <a:custGeom>
              <a:avLst/>
              <a:gdLst/>
              <a:ahLst/>
              <a:cxnLst/>
              <a:rect l="l" t="t" r="r" b="b"/>
              <a:pathLst>
                <a:path w="23570" h="19908" extrusionOk="0">
                  <a:moveTo>
                    <a:pt x="11105" y="0"/>
                  </a:moveTo>
                  <a:cubicBezTo>
                    <a:pt x="7225" y="0"/>
                    <a:pt x="4148" y="2100"/>
                    <a:pt x="4148" y="2100"/>
                  </a:cubicBezTo>
                  <a:cubicBezTo>
                    <a:pt x="0" y="4524"/>
                    <a:pt x="15159" y="19908"/>
                    <a:pt x="18685" y="19908"/>
                  </a:cubicBezTo>
                  <a:cubicBezTo>
                    <a:pt x="18745" y="19908"/>
                    <a:pt x="18801" y="19903"/>
                    <a:pt x="18854" y="19894"/>
                  </a:cubicBezTo>
                  <a:cubicBezTo>
                    <a:pt x="22027" y="19357"/>
                    <a:pt x="23570" y="7784"/>
                    <a:pt x="18005" y="2736"/>
                  </a:cubicBezTo>
                  <a:cubicBezTo>
                    <a:pt x="15720" y="663"/>
                    <a:pt x="13286" y="0"/>
                    <a:pt x="11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445;p38"/>
            <p:cNvSpPr/>
            <p:nvPr/>
          </p:nvSpPr>
          <p:spPr>
            <a:xfrm>
              <a:off x="2638300" y="3194425"/>
              <a:ext cx="603750" cy="492375"/>
            </a:xfrm>
            <a:custGeom>
              <a:avLst/>
              <a:gdLst/>
              <a:ahLst/>
              <a:cxnLst/>
              <a:rect l="l" t="t" r="r" b="b"/>
              <a:pathLst>
                <a:path w="24150" h="19695" extrusionOk="0">
                  <a:moveTo>
                    <a:pt x="14270" y="0"/>
                  </a:moveTo>
                  <a:cubicBezTo>
                    <a:pt x="14110" y="0"/>
                    <a:pt x="13947" y="5"/>
                    <a:pt x="13782" y="15"/>
                  </a:cubicBezTo>
                  <a:cubicBezTo>
                    <a:pt x="7320" y="411"/>
                    <a:pt x="9789" y="7298"/>
                    <a:pt x="4721" y="8046"/>
                  </a:cubicBezTo>
                  <a:cubicBezTo>
                    <a:pt x="1" y="8745"/>
                    <a:pt x="6281" y="19695"/>
                    <a:pt x="13287" y="19695"/>
                  </a:cubicBezTo>
                  <a:cubicBezTo>
                    <a:pt x="13802" y="19695"/>
                    <a:pt x="14320" y="19636"/>
                    <a:pt x="14838" y="19509"/>
                  </a:cubicBezTo>
                  <a:cubicBezTo>
                    <a:pt x="22412" y="17660"/>
                    <a:pt x="24149" y="11510"/>
                    <a:pt x="23282" y="7159"/>
                  </a:cubicBezTo>
                  <a:cubicBezTo>
                    <a:pt x="23282" y="7159"/>
                    <a:pt x="20399" y="0"/>
                    <a:pt x="14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446;p38"/>
            <p:cNvSpPr/>
            <p:nvPr/>
          </p:nvSpPr>
          <p:spPr>
            <a:xfrm>
              <a:off x="3106925" y="3201300"/>
              <a:ext cx="702575" cy="451500"/>
            </a:xfrm>
            <a:custGeom>
              <a:avLst/>
              <a:gdLst/>
              <a:ahLst/>
              <a:cxnLst/>
              <a:rect l="l" t="t" r="r" b="b"/>
              <a:pathLst>
                <a:path w="28103" h="18060" extrusionOk="0">
                  <a:moveTo>
                    <a:pt x="11160" y="1"/>
                  </a:moveTo>
                  <a:cubicBezTo>
                    <a:pt x="4410" y="1"/>
                    <a:pt x="0" y="4683"/>
                    <a:pt x="0" y="4683"/>
                  </a:cubicBezTo>
                  <a:lnTo>
                    <a:pt x="1032" y="8492"/>
                  </a:lnTo>
                  <a:cubicBezTo>
                    <a:pt x="3307" y="6772"/>
                    <a:pt x="5371" y="6080"/>
                    <a:pt x="7255" y="6080"/>
                  </a:cubicBezTo>
                  <a:cubicBezTo>
                    <a:pt x="15086" y="6080"/>
                    <a:pt x="19785" y="18060"/>
                    <a:pt x="23446" y="18060"/>
                  </a:cubicBezTo>
                  <a:cubicBezTo>
                    <a:pt x="23481" y="18060"/>
                    <a:pt x="23516" y="18059"/>
                    <a:pt x="23550" y="18057"/>
                  </a:cubicBezTo>
                  <a:cubicBezTo>
                    <a:pt x="28103" y="17767"/>
                    <a:pt x="25466" y="3969"/>
                    <a:pt x="16040" y="816"/>
                  </a:cubicBezTo>
                  <a:cubicBezTo>
                    <a:pt x="14311" y="237"/>
                    <a:pt x="12677" y="1"/>
                    <a:pt x="11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447;p38"/>
            <p:cNvSpPr/>
            <p:nvPr/>
          </p:nvSpPr>
          <p:spPr>
            <a:xfrm>
              <a:off x="3010250" y="2931475"/>
              <a:ext cx="735275" cy="409250"/>
            </a:xfrm>
            <a:custGeom>
              <a:avLst/>
              <a:gdLst/>
              <a:ahLst/>
              <a:cxnLst/>
              <a:rect l="l" t="t" r="r" b="b"/>
              <a:pathLst>
                <a:path w="29411" h="16370" extrusionOk="0">
                  <a:moveTo>
                    <a:pt x="14457" y="1"/>
                  </a:moveTo>
                  <a:cubicBezTo>
                    <a:pt x="12917" y="1"/>
                    <a:pt x="11350" y="258"/>
                    <a:pt x="9827" y="855"/>
                  </a:cubicBezTo>
                  <a:cubicBezTo>
                    <a:pt x="572" y="4481"/>
                    <a:pt x="0" y="14109"/>
                    <a:pt x="0" y="14109"/>
                  </a:cubicBezTo>
                  <a:lnTo>
                    <a:pt x="3236" y="16370"/>
                  </a:lnTo>
                  <a:cubicBezTo>
                    <a:pt x="4701" y="10040"/>
                    <a:pt x="8745" y="8498"/>
                    <a:pt x="13105" y="8498"/>
                  </a:cubicBezTo>
                  <a:cubicBezTo>
                    <a:pt x="17247" y="8498"/>
                    <a:pt x="21673" y="9890"/>
                    <a:pt x="24441" y="9890"/>
                  </a:cubicBezTo>
                  <a:cubicBezTo>
                    <a:pt x="25405" y="9890"/>
                    <a:pt x="26168" y="9721"/>
                    <a:pt x="26648" y="9266"/>
                  </a:cubicBezTo>
                  <a:cubicBezTo>
                    <a:pt x="29411" y="6642"/>
                    <a:pt x="22277" y="1"/>
                    <a:pt x="14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448;p38"/>
            <p:cNvSpPr/>
            <p:nvPr/>
          </p:nvSpPr>
          <p:spPr>
            <a:xfrm>
              <a:off x="3204575" y="3267050"/>
              <a:ext cx="514100" cy="297450"/>
            </a:xfrm>
            <a:custGeom>
              <a:avLst/>
              <a:gdLst/>
              <a:ahLst/>
              <a:cxnLst/>
              <a:rect l="l" t="t" r="r" b="b"/>
              <a:pathLst>
                <a:path w="20564" h="11898" extrusionOk="0">
                  <a:moveTo>
                    <a:pt x="6763" y="1"/>
                  </a:moveTo>
                  <a:cubicBezTo>
                    <a:pt x="2950" y="1"/>
                    <a:pt x="141" y="1485"/>
                    <a:pt x="99" y="1508"/>
                  </a:cubicBezTo>
                  <a:cubicBezTo>
                    <a:pt x="28" y="1545"/>
                    <a:pt x="1" y="1634"/>
                    <a:pt x="39" y="1705"/>
                  </a:cubicBezTo>
                  <a:cubicBezTo>
                    <a:pt x="66" y="1753"/>
                    <a:pt x="116" y="1782"/>
                    <a:pt x="167" y="1782"/>
                  </a:cubicBezTo>
                  <a:cubicBezTo>
                    <a:pt x="191" y="1782"/>
                    <a:pt x="214" y="1776"/>
                    <a:pt x="236" y="1763"/>
                  </a:cubicBezTo>
                  <a:cubicBezTo>
                    <a:pt x="278" y="1740"/>
                    <a:pt x="3025" y="289"/>
                    <a:pt x="6756" y="289"/>
                  </a:cubicBezTo>
                  <a:cubicBezTo>
                    <a:pt x="8777" y="289"/>
                    <a:pt x="11086" y="715"/>
                    <a:pt x="13411" y="2025"/>
                  </a:cubicBezTo>
                  <a:cubicBezTo>
                    <a:pt x="18598" y="4944"/>
                    <a:pt x="20290" y="9354"/>
                    <a:pt x="19782" y="11002"/>
                  </a:cubicBezTo>
                  <a:cubicBezTo>
                    <a:pt x="19696" y="11282"/>
                    <a:pt x="19508" y="11606"/>
                    <a:pt x="19084" y="11606"/>
                  </a:cubicBezTo>
                  <a:cubicBezTo>
                    <a:pt x="19059" y="11606"/>
                    <a:pt x="19033" y="11604"/>
                    <a:pt x="19006" y="11602"/>
                  </a:cubicBezTo>
                  <a:cubicBezTo>
                    <a:pt x="18469" y="11555"/>
                    <a:pt x="17554" y="10658"/>
                    <a:pt x="16397" y="9520"/>
                  </a:cubicBezTo>
                  <a:cubicBezTo>
                    <a:pt x="13609" y="6782"/>
                    <a:pt x="9161" y="2416"/>
                    <a:pt x="2779" y="2416"/>
                  </a:cubicBezTo>
                  <a:cubicBezTo>
                    <a:pt x="1934" y="2416"/>
                    <a:pt x="1056" y="2492"/>
                    <a:pt x="143" y="2659"/>
                  </a:cubicBezTo>
                  <a:cubicBezTo>
                    <a:pt x="63" y="2676"/>
                    <a:pt x="11" y="2750"/>
                    <a:pt x="25" y="2829"/>
                  </a:cubicBezTo>
                  <a:cubicBezTo>
                    <a:pt x="38" y="2901"/>
                    <a:pt x="99" y="2949"/>
                    <a:pt x="168" y="2949"/>
                  </a:cubicBezTo>
                  <a:cubicBezTo>
                    <a:pt x="176" y="2949"/>
                    <a:pt x="185" y="2949"/>
                    <a:pt x="194" y="2947"/>
                  </a:cubicBezTo>
                  <a:cubicBezTo>
                    <a:pt x="1086" y="2784"/>
                    <a:pt x="1945" y="2709"/>
                    <a:pt x="2772" y="2709"/>
                  </a:cubicBezTo>
                  <a:cubicBezTo>
                    <a:pt x="9045" y="2709"/>
                    <a:pt x="13439" y="7024"/>
                    <a:pt x="16193" y="9730"/>
                  </a:cubicBezTo>
                  <a:cubicBezTo>
                    <a:pt x="17437" y="10954"/>
                    <a:pt x="18337" y="11838"/>
                    <a:pt x="18981" y="11894"/>
                  </a:cubicBezTo>
                  <a:cubicBezTo>
                    <a:pt x="19016" y="11896"/>
                    <a:pt x="19048" y="11897"/>
                    <a:pt x="19082" y="11897"/>
                  </a:cubicBezTo>
                  <a:cubicBezTo>
                    <a:pt x="19548" y="11897"/>
                    <a:pt x="19900" y="11606"/>
                    <a:pt x="20060" y="11088"/>
                  </a:cubicBezTo>
                  <a:cubicBezTo>
                    <a:pt x="20564" y="9461"/>
                    <a:pt x="19136" y="4912"/>
                    <a:pt x="13555" y="1771"/>
                  </a:cubicBezTo>
                  <a:cubicBezTo>
                    <a:pt x="11183" y="435"/>
                    <a:pt x="8826" y="1"/>
                    <a:pt x="6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449;p38"/>
            <p:cNvSpPr/>
            <p:nvPr/>
          </p:nvSpPr>
          <p:spPr>
            <a:xfrm>
              <a:off x="3076125" y="2985900"/>
              <a:ext cx="538300" cy="243825"/>
            </a:xfrm>
            <a:custGeom>
              <a:avLst/>
              <a:gdLst/>
              <a:ahLst/>
              <a:cxnLst/>
              <a:rect l="l" t="t" r="r" b="b"/>
              <a:pathLst>
                <a:path w="21532" h="9753" extrusionOk="0">
                  <a:moveTo>
                    <a:pt x="12074" y="1"/>
                  </a:moveTo>
                  <a:cubicBezTo>
                    <a:pt x="11899" y="1"/>
                    <a:pt x="11724" y="4"/>
                    <a:pt x="11549" y="9"/>
                  </a:cubicBezTo>
                  <a:cubicBezTo>
                    <a:pt x="4749" y="222"/>
                    <a:pt x="85" y="8461"/>
                    <a:pt x="39" y="8545"/>
                  </a:cubicBezTo>
                  <a:cubicBezTo>
                    <a:pt x="0" y="8616"/>
                    <a:pt x="24" y="8704"/>
                    <a:pt x="95" y="8744"/>
                  </a:cubicBezTo>
                  <a:cubicBezTo>
                    <a:pt x="118" y="8755"/>
                    <a:pt x="143" y="8761"/>
                    <a:pt x="167" y="8761"/>
                  </a:cubicBezTo>
                  <a:cubicBezTo>
                    <a:pt x="218" y="8761"/>
                    <a:pt x="268" y="8735"/>
                    <a:pt x="294" y="8687"/>
                  </a:cubicBezTo>
                  <a:cubicBezTo>
                    <a:pt x="338" y="8603"/>
                    <a:pt x="4922" y="507"/>
                    <a:pt x="11559" y="300"/>
                  </a:cubicBezTo>
                  <a:cubicBezTo>
                    <a:pt x="11741" y="294"/>
                    <a:pt x="11921" y="292"/>
                    <a:pt x="12099" y="292"/>
                  </a:cubicBezTo>
                  <a:cubicBezTo>
                    <a:pt x="17361" y="292"/>
                    <a:pt x="20804" y="2671"/>
                    <a:pt x="21124" y="3960"/>
                  </a:cubicBezTo>
                  <a:cubicBezTo>
                    <a:pt x="21213" y="4327"/>
                    <a:pt x="21063" y="4610"/>
                    <a:pt x="20672" y="4800"/>
                  </a:cubicBezTo>
                  <a:cubicBezTo>
                    <a:pt x="20439" y="4912"/>
                    <a:pt x="20098" y="4956"/>
                    <a:pt x="19669" y="4956"/>
                  </a:cubicBezTo>
                  <a:cubicBezTo>
                    <a:pt x="19045" y="4956"/>
                    <a:pt x="18236" y="4863"/>
                    <a:pt x="17311" y="4757"/>
                  </a:cubicBezTo>
                  <a:cubicBezTo>
                    <a:pt x="16044" y="4612"/>
                    <a:pt x="14516" y="4437"/>
                    <a:pt x="12858" y="4437"/>
                  </a:cubicBezTo>
                  <a:cubicBezTo>
                    <a:pt x="9106" y="4437"/>
                    <a:pt x="4687" y="5335"/>
                    <a:pt x="1123" y="9511"/>
                  </a:cubicBezTo>
                  <a:cubicBezTo>
                    <a:pt x="1072" y="9574"/>
                    <a:pt x="1079" y="9665"/>
                    <a:pt x="1138" y="9717"/>
                  </a:cubicBezTo>
                  <a:cubicBezTo>
                    <a:pt x="1165" y="9743"/>
                    <a:pt x="1199" y="9753"/>
                    <a:pt x="1232" y="9753"/>
                  </a:cubicBezTo>
                  <a:cubicBezTo>
                    <a:pt x="1273" y="9753"/>
                    <a:pt x="1314" y="9737"/>
                    <a:pt x="1348" y="9702"/>
                  </a:cubicBezTo>
                  <a:cubicBezTo>
                    <a:pt x="4839" y="5612"/>
                    <a:pt x="9183" y="4731"/>
                    <a:pt x="12878" y="4731"/>
                  </a:cubicBezTo>
                  <a:cubicBezTo>
                    <a:pt x="14517" y="4731"/>
                    <a:pt x="16029" y="4904"/>
                    <a:pt x="17281" y="5048"/>
                  </a:cubicBezTo>
                  <a:cubicBezTo>
                    <a:pt x="18234" y="5158"/>
                    <a:pt x="19036" y="5250"/>
                    <a:pt x="19669" y="5250"/>
                  </a:cubicBezTo>
                  <a:cubicBezTo>
                    <a:pt x="20144" y="5250"/>
                    <a:pt x="20524" y="5198"/>
                    <a:pt x="20802" y="5062"/>
                  </a:cubicBezTo>
                  <a:cubicBezTo>
                    <a:pt x="21317" y="4813"/>
                    <a:pt x="21531" y="4395"/>
                    <a:pt x="21408" y="3890"/>
                  </a:cubicBezTo>
                  <a:cubicBezTo>
                    <a:pt x="21195" y="3027"/>
                    <a:pt x="20014" y="2020"/>
                    <a:pt x="18331" y="1264"/>
                  </a:cubicBezTo>
                  <a:cubicBezTo>
                    <a:pt x="16508" y="444"/>
                    <a:pt x="14305" y="1"/>
                    <a:pt x="12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450;p38"/>
            <p:cNvSpPr/>
            <p:nvPr/>
          </p:nvSpPr>
          <p:spPr>
            <a:xfrm>
              <a:off x="2718850" y="3409750"/>
              <a:ext cx="51950" cy="58350"/>
            </a:xfrm>
            <a:custGeom>
              <a:avLst/>
              <a:gdLst/>
              <a:ahLst/>
              <a:cxnLst/>
              <a:rect l="l" t="t" r="r" b="b"/>
              <a:pathLst>
                <a:path w="2078" h="2334" extrusionOk="0">
                  <a:moveTo>
                    <a:pt x="1909" y="0"/>
                  </a:moveTo>
                  <a:cubicBezTo>
                    <a:pt x="1858" y="0"/>
                    <a:pt x="1809" y="28"/>
                    <a:pt x="1782" y="77"/>
                  </a:cubicBezTo>
                  <a:lnTo>
                    <a:pt x="828" y="1845"/>
                  </a:lnTo>
                  <a:lnTo>
                    <a:pt x="300" y="549"/>
                  </a:lnTo>
                  <a:cubicBezTo>
                    <a:pt x="278" y="492"/>
                    <a:pt x="223" y="458"/>
                    <a:pt x="166" y="458"/>
                  </a:cubicBezTo>
                  <a:cubicBezTo>
                    <a:pt x="148" y="458"/>
                    <a:pt x="129" y="461"/>
                    <a:pt x="112" y="468"/>
                  </a:cubicBezTo>
                  <a:cubicBezTo>
                    <a:pt x="36" y="498"/>
                    <a:pt x="1" y="585"/>
                    <a:pt x="31" y="659"/>
                  </a:cubicBezTo>
                  <a:lnTo>
                    <a:pt x="674" y="2242"/>
                  </a:lnTo>
                  <a:cubicBezTo>
                    <a:pt x="695" y="2295"/>
                    <a:pt x="744" y="2330"/>
                    <a:pt x="801" y="2333"/>
                  </a:cubicBezTo>
                  <a:lnTo>
                    <a:pt x="808" y="2333"/>
                  </a:lnTo>
                  <a:cubicBezTo>
                    <a:pt x="861" y="2333"/>
                    <a:pt x="911" y="2305"/>
                    <a:pt x="936" y="2255"/>
                  </a:cubicBezTo>
                  <a:lnTo>
                    <a:pt x="2037" y="216"/>
                  </a:lnTo>
                  <a:cubicBezTo>
                    <a:pt x="2077" y="145"/>
                    <a:pt x="2050" y="57"/>
                    <a:pt x="1979" y="19"/>
                  </a:cubicBezTo>
                  <a:cubicBezTo>
                    <a:pt x="1957" y="6"/>
                    <a:pt x="1933" y="0"/>
                    <a:pt x="1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451;p38"/>
            <p:cNvSpPr/>
            <p:nvPr/>
          </p:nvSpPr>
          <p:spPr>
            <a:xfrm>
              <a:off x="2750075" y="3479050"/>
              <a:ext cx="90525" cy="85525"/>
            </a:xfrm>
            <a:custGeom>
              <a:avLst/>
              <a:gdLst/>
              <a:ahLst/>
              <a:cxnLst/>
              <a:rect l="l" t="t" r="r" b="b"/>
              <a:pathLst>
                <a:path w="3621" h="3421" extrusionOk="0">
                  <a:moveTo>
                    <a:pt x="2554" y="0"/>
                  </a:moveTo>
                  <a:cubicBezTo>
                    <a:pt x="2537" y="0"/>
                    <a:pt x="2519" y="3"/>
                    <a:pt x="2501" y="10"/>
                  </a:cubicBezTo>
                  <a:cubicBezTo>
                    <a:pt x="2427" y="40"/>
                    <a:pt x="2389" y="125"/>
                    <a:pt x="2420" y="200"/>
                  </a:cubicBezTo>
                  <a:cubicBezTo>
                    <a:pt x="2664" y="816"/>
                    <a:pt x="3225" y="2519"/>
                    <a:pt x="2867" y="3010"/>
                  </a:cubicBezTo>
                  <a:cubicBezTo>
                    <a:pt x="2828" y="3063"/>
                    <a:pt x="2760" y="3128"/>
                    <a:pt x="2602" y="3128"/>
                  </a:cubicBezTo>
                  <a:cubicBezTo>
                    <a:pt x="2590" y="3128"/>
                    <a:pt x="2577" y="3127"/>
                    <a:pt x="2564" y="3126"/>
                  </a:cubicBezTo>
                  <a:cubicBezTo>
                    <a:pt x="1360" y="3044"/>
                    <a:pt x="293" y="1636"/>
                    <a:pt x="282" y="1622"/>
                  </a:cubicBezTo>
                  <a:cubicBezTo>
                    <a:pt x="254" y="1584"/>
                    <a:pt x="211" y="1565"/>
                    <a:pt x="167" y="1565"/>
                  </a:cubicBezTo>
                  <a:cubicBezTo>
                    <a:pt x="136" y="1565"/>
                    <a:pt x="105" y="1574"/>
                    <a:pt x="79" y="1594"/>
                  </a:cubicBezTo>
                  <a:cubicBezTo>
                    <a:pt x="12" y="1642"/>
                    <a:pt x="1" y="1734"/>
                    <a:pt x="48" y="1798"/>
                  </a:cubicBezTo>
                  <a:cubicBezTo>
                    <a:pt x="94" y="1860"/>
                    <a:pt x="1204" y="3325"/>
                    <a:pt x="2542" y="3417"/>
                  </a:cubicBezTo>
                  <a:cubicBezTo>
                    <a:pt x="2564" y="3420"/>
                    <a:pt x="2584" y="3420"/>
                    <a:pt x="2602" y="3420"/>
                  </a:cubicBezTo>
                  <a:cubicBezTo>
                    <a:pt x="2869" y="3420"/>
                    <a:pt x="3019" y="3292"/>
                    <a:pt x="3104" y="3182"/>
                  </a:cubicBezTo>
                  <a:cubicBezTo>
                    <a:pt x="3621" y="2472"/>
                    <a:pt x="2786" y="334"/>
                    <a:pt x="2691" y="92"/>
                  </a:cubicBezTo>
                  <a:cubicBezTo>
                    <a:pt x="2668" y="35"/>
                    <a:pt x="2613" y="0"/>
                    <a:pt x="2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452;p38"/>
            <p:cNvSpPr/>
            <p:nvPr/>
          </p:nvSpPr>
          <p:spPr>
            <a:xfrm>
              <a:off x="2750000" y="3462950"/>
              <a:ext cx="67975" cy="101550"/>
            </a:xfrm>
            <a:custGeom>
              <a:avLst/>
              <a:gdLst/>
              <a:ahLst/>
              <a:cxnLst/>
              <a:rect l="l" t="t" r="r" b="b"/>
              <a:pathLst>
                <a:path w="2719" h="4062" extrusionOk="0">
                  <a:moveTo>
                    <a:pt x="166" y="1"/>
                  </a:moveTo>
                  <a:cubicBezTo>
                    <a:pt x="139" y="1"/>
                    <a:pt x="113" y="8"/>
                    <a:pt x="89" y="24"/>
                  </a:cubicBezTo>
                  <a:cubicBezTo>
                    <a:pt x="21" y="66"/>
                    <a:pt x="1" y="157"/>
                    <a:pt x="43" y="225"/>
                  </a:cubicBezTo>
                  <a:lnTo>
                    <a:pt x="2432" y="3995"/>
                  </a:lnTo>
                  <a:cubicBezTo>
                    <a:pt x="2460" y="4039"/>
                    <a:pt x="2508" y="4061"/>
                    <a:pt x="2555" y="4061"/>
                  </a:cubicBezTo>
                  <a:cubicBezTo>
                    <a:pt x="2582" y="4061"/>
                    <a:pt x="2609" y="4054"/>
                    <a:pt x="2632" y="4039"/>
                  </a:cubicBezTo>
                  <a:cubicBezTo>
                    <a:pt x="2700" y="3996"/>
                    <a:pt x="2718" y="3905"/>
                    <a:pt x="2676" y="3838"/>
                  </a:cubicBezTo>
                  <a:lnTo>
                    <a:pt x="289" y="69"/>
                  </a:lnTo>
                  <a:cubicBezTo>
                    <a:pt x="262" y="25"/>
                    <a:pt x="214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453;p38"/>
            <p:cNvSpPr/>
            <p:nvPr/>
          </p:nvSpPr>
          <p:spPr>
            <a:xfrm>
              <a:off x="2948125" y="3358800"/>
              <a:ext cx="72250" cy="86025"/>
            </a:xfrm>
            <a:custGeom>
              <a:avLst/>
              <a:gdLst/>
              <a:ahLst/>
              <a:cxnLst/>
              <a:rect l="l" t="t" r="r" b="b"/>
              <a:pathLst>
                <a:path w="2890" h="3441" extrusionOk="0">
                  <a:moveTo>
                    <a:pt x="888" y="0"/>
                  </a:moveTo>
                  <a:cubicBezTo>
                    <a:pt x="827" y="0"/>
                    <a:pt x="770" y="40"/>
                    <a:pt x="751" y="101"/>
                  </a:cubicBezTo>
                  <a:cubicBezTo>
                    <a:pt x="673" y="344"/>
                    <a:pt x="0" y="2508"/>
                    <a:pt x="474" y="3204"/>
                  </a:cubicBezTo>
                  <a:cubicBezTo>
                    <a:pt x="572" y="3346"/>
                    <a:pt x="711" y="3428"/>
                    <a:pt x="880" y="3438"/>
                  </a:cubicBezTo>
                  <a:cubicBezTo>
                    <a:pt x="894" y="3441"/>
                    <a:pt x="908" y="3441"/>
                    <a:pt x="923" y="3441"/>
                  </a:cubicBezTo>
                  <a:cubicBezTo>
                    <a:pt x="1973" y="3441"/>
                    <a:pt x="2780" y="838"/>
                    <a:pt x="2867" y="540"/>
                  </a:cubicBezTo>
                  <a:cubicBezTo>
                    <a:pt x="2889" y="463"/>
                    <a:pt x="2845" y="382"/>
                    <a:pt x="2769" y="358"/>
                  </a:cubicBezTo>
                  <a:cubicBezTo>
                    <a:pt x="2755" y="354"/>
                    <a:pt x="2740" y="352"/>
                    <a:pt x="2726" y="352"/>
                  </a:cubicBezTo>
                  <a:cubicBezTo>
                    <a:pt x="2664" y="352"/>
                    <a:pt x="2607" y="394"/>
                    <a:pt x="2589" y="456"/>
                  </a:cubicBezTo>
                  <a:cubicBezTo>
                    <a:pt x="2274" y="1509"/>
                    <a:pt x="1534" y="3150"/>
                    <a:pt x="920" y="3150"/>
                  </a:cubicBezTo>
                  <a:cubicBezTo>
                    <a:pt x="913" y="3150"/>
                    <a:pt x="905" y="3150"/>
                    <a:pt x="898" y="3150"/>
                  </a:cubicBezTo>
                  <a:cubicBezTo>
                    <a:pt x="816" y="3144"/>
                    <a:pt x="759" y="3110"/>
                    <a:pt x="714" y="3040"/>
                  </a:cubicBezTo>
                  <a:cubicBezTo>
                    <a:pt x="381" y="2551"/>
                    <a:pt x="828" y="817"/>
                    <a:pt x="1028" y="191"/>
                  </a:cubicBezTo>
                  <a:cubicBezTo>
                    <a:pt x="1052" y="114"/>
                    <a:pt x="1009" y="32"/>
                    <a:pt x="934" y="8"/>
                  </a:cubicBezTo>
                  <a:cubicBezTo>
                    <a:pt x="919" y="3"/>
                    <a:pt x="904" y="0"/>
                    <a:pt x="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454;p38"/>
            <p:cNvSpPr/>
            <p:nvPr/>
          </p:nvSpPr>
          <p:spPr>
            <a:xfrm>
              <a:off x="2873800" y="3333250"/>
              <a:ext cx="72250" cy="86025"/>
            </a:xfrm>
            <a:custGeom>
              <a:avLst/>
              <a:gdLst/>
              <a:ahLst/>
              <a:cxnLst/>
              <a:rect l="l" t="t" r="r" b="b"/>
              <a:pathLst>
                <a:path w="2890" h="3441" extrusionOk="0">
                  <a:moveTo>
                    <a:pt x="888" y="1"/>
                  </a:moveTo>
                  <a:cubicBezTo>
                    <a:pt x="827" y="1"/>
                    <a:pt x="770" y="40"/>
                    <a:pt x="751" y="102"/>
                  </a:cubicBezTo>
                  <a:cubicBezTo>
                    <a:pt x="673" y="344"/>
                    <a:pt x="0" y="2509"/>
                    <a:pt x="474" y="3204"/>
                  </a:cubicBezTo>
                  <a:cubicBezTo>
                    <a:pt x="572" y="3346"/>
                    <a:pt x="711" y="3428"/>
                    <a:pt x="880" y="3438"/>
                  </a:cubicBezTo>
                  <a:cubicBezTo>
                    <a:pt x="894" y="3441"/>
                    <a:pt x="908" y="3441"/>
                    <a:pt x="923" y="3441"/>
                  </a:cubicBezTo>
                  <a:cubicBezTo>
                    <a:pt x="1974" y="3441"/>
                    <a:pt x="2780" y="840"/>
                    <a:pt x="2867" y="540"/>
                  </a:cubicBezTo>
                  <a:cubicBezTo>
                    <a:pt x="2889" y="464"/>
                    <a:pt x="2845" y="383"/>
                    <a:pt x="2769" y="359"/>
                  </a:cubicBezTo>
                  <a:cubicBezTo>
                    <a:pt x="2755" y="355"/>
                    <a:pt x="2741" y="353"/>
                    <a:pt x="2727" y="353"/>
                  </a:cubicBezTo>
                  <a:cubicBezTo>
                    <a:pt x="2664" y="353"/>
                    <a:pt x="2607" y="394"/>
                    <a:pt x="2589" y="456"/>
                  </a:cubicBezTo>
                  <a:cubicBezTo>
                    <a:pt x="2275" y="1507"/>
                    <a:pt x="1548" y="3150"/>
                    <a:pt x="921" y="3150"/>
                  </a:cubicBezTo>
                  <a:lnTo>
                    <a:pt x="898" y="3150"/>
                  </a:lnTo>
                  <a:cubicBezTo>
                    <a:pt x="816" y="3144"/>
                    <a:pt x="759" y="3110"/>
                    <a:pt x="714" y="3041"/>
                  </a:cubicBezTo>
                  <a:cubicBezTo>
                    <a:pt x="380" y="2551"/>
                    <a:pt x="827" y="817"/>
                    <a:pt x="1028" y="191"/>
                  </a:cubicBezTo>
                  <a:cubicBezTo>
                    <a:pt x="1052" y="114"/>
                    <a:pt x="1009" y="32"/>
                    <a:pt x="934" y="8"/>
                  </a:cubicBezTo>
                  <a:cubicBezTo>
                    <a:pt x="919" y="3"/>
                    <a:pt x="903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0455;p38"/>
            <p:cNvSpPr/>
            <p:nvPr/>
          </p:nvSpPr>
          <p:spPr>
            <a:xfrm>
              <a:off x="2801050" y="3484375"/>
              <a:ext cx="1214875" cy="1203700"/>
            </a:xfrm>
            <a:custGeom>
              <a:avLst/>
              <a:gdLst/>
              <a:ahLst/>
              <a:cxnLst/>
              <a:rect l="l" t="t" r="r" b="b"/>
              <a:pathLst>
                <a:path w="48595" h="48148" extrusionOk="0">
                  <a:moveTo>
                    <a:pt x="4747" y="0"/>
                  </a:moveTo>
                  <a:cubicBezTo>
                    <a:pt x="1073" y="0"/>
                    <a:pt x="8328" y="7911"/>
                    <a:pt x="8328" y="7911"/>
                  </a:cubicBezTo>
                  <a:cubicBezTo>
                    <a:pt x="8328" y="7911"/>
                    <a:pt x="11501" y="16175"/>
                    <a:pt x="9361" y="24820"/>
                  </a:cubicBezTo>
                  <a:cubicBezTo>
                    <a:pt x="7223" y="33464"/>
                    <a:pt x="1" y="47968"/>
                    <a:pt x="20384" y="48146"/>
                  </a:cubicBezTo>
                  <a:cubicBezTo>
                    <a:pt x="20492" y="48147"/>
                    <a:pt x="20600" y="48147"/>
                    <a:pt x="20707" y="48147"/>
                  </a:cubicBezTo>
                  <a:cubicBezTo>
                    <a:pt x="48595" y="48147"/>
                    <a:pt x="35590" y="16264"/>
                    <a:pt x="15012" y="4493"/>
                  </a:cubicBezTo>
                  <a:cubicBezTo>
                    <a:pt x="9240" y="1190"/>
                    <a:pt x="6171" y="0"/>
                    <a:pt x="4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456;p38"/>
            <p:cNvSpPr/>
            <p:nvPr/>
          </p:nvSpPr>
          <p:spPr>
            <a:xfrm>
              <a:off x="3115000" y="3625175"/>
              <a:ext cx="518525" cy="506850"/>
            </a:xfrm>
            <a:custGeom>
              <a:avLst/>
              <a:gdLst/>
              <a:ahLst/>
              <a:cxnLst/>
              <a:rect l="l" t="t" r="r" b="b"/>
              <a:pathLst>
                <a:path w="20741" h="20274" extrusionOk="0">
                  <a:moveTo>
                    <a:pt x="6432" y="0"/>
                  </a:moveTo>
                  <a:cubicBezTo>
                    <a:pt x="5823" y="0"/>
                    <a:pt x="5381" y="704"/>
                    <a:pt x="5381" y="704"/>
                  </a:cubicBezTo>
                  <a:cubicBezTo>
                    <a:pt x="5381" y="704"/>
                    <a:pt x="1" y="8670"/>
                    <a:pt x="5300" y="16463"/>
                  </a:cubicBezTo>
                  <a:cubicBezTo>
                    <a:pt x="7270" y="19363"/>
                    <a:pt x="9912" y="20273"/>
                    <a:pt x="12453" y="20273"/>
                  </a:cubicBezTo>
                  <a:cubicBezTo>
                    <a:pt x="16741" y="20273"/>
                    <a:pt x="20741" y="17680"/>
                    <a:pt x="20741" y="17680"/>
                  </a:cubicBezTo>
                  <a:lnTo>
                    <a:pt x="19736" y="14663"/>
                  </a:lnTo>
                  <a:cubicBezTo>
                    <a:pt x="19736" y="14663"/>
                    <a:pt x="15344" y="17656"/>
                    <a:pt x="11431" y="17656"/>
                  </a:cubicBezTo>
                  <a:cubicBezTo>
                    <a:pt x="9474" y="17656"/>
                    <a:pt x="7638" y="16908"/>
                    <a:pt x="6530" y="14663"/>
                  </a:cubicBezTo>
                  <a:cubicBezTo>
                    <a:pt x="3206" y="7925"/>
                    <a:pt x="7665" y="1103"/>
                    <a:pt x="7665" y="1103"/>
                  </a:cubicBezTo>
                  <a:cubicBezTo>
                    <a:pt x="7234" y="262"/>
                    <a:pt x="6802" y="0"/>
                    <a:pt x="6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457;p38"/>
            <p:cNvSpPr/>
            <p:nvPr/>
          </p:nvSpPr>
          <p:spPr>
            <a:xfrm>
              <a:off x="3125800" y="4167750"/>
              <a:ext cx="424000" cy="522450"/>
            </a:xfrm>
            <a:custGeom>
              <a:avLst/>
              <a:gdLst/>
              <a:ahLst/>
              <a:cxnLst/>
              <a:rect l="l" t="t" r="r" b="b"/>
              <a:pathLst>
                <a:path w="16960" h="20898" extrusionOk="0">
                  <a:moveTo>
                    <a:pt x="12530" y="0"/>
                  </a:moveTo>
                  <a:cubicBezTo>
                    <a:pt x="11067" y="0"/>
                    <a:pt x="8181" y="263"/>
                    <a:pt x="6142" y="2130"/>
                  </a:cubicBezTo>
                  <a:cubicBezTo>
                    <a:pt x="4516" y="3618"/>
                    <a:pt x="3734" y="5821"/>
                    <a:pt x="3817" y="8677"/>
                  </a:cubicBezTo>
                  <a:cubicBezTo>
                    <a:pt x="4009" y="15238"/>
                    <a:pt x="7523" y="17029"/>
                    <a:pt x="9328" y="17516"/>
                  </a:cubicBezTo>
                  <a:cubicBezTo>
                    <a:pt x="6758" y="17799"/>
                    <a:pt x="664" y="18554"/>
                    <a:pt x="159" y="19407"/>
                  </a:cubicBezTo>
                  <a:cubicBezTo>
                    <a:pt x="0" y="19676"/>
                    <a:pt x="50" y="19938"/>
                    <a:pt x="300" y="20148"/>
                  </a:cubicBezTo>
                  <a:cubicBezTo>
                    <a:pt x="940" y="20685"/>
                    <a:pt x="2989" y="20897"/>
                    <a:pt x="5309" y="20897"/>
                  </a:cubicBezTo>
                  <a:cubicBezTo>
                    <a:pt x="6304" y="20897"/>
                    <a:pt x="7348" y="20856"/>
                    <a:pt x="8356" y="20790"/>
                  </a:cubicBezTo>
                  <a:cubicBezTo>
                    <a:pt x="11652" y="20561"/>
                    <a:pt x="15627" y="19925"/>
                    <a:pt x="16892" y="18835"/>
                  </a:cubicBezTo>
                  <a:cubicBezTo>
                    <a:pt x="16953" y="18782"/>
                    <a:pt x="16960" y="18689"/>
                    <a:pt x="16906" y="18630"/>
                  </a:cubicBezTo>
                  <a:cubicBezTo>
                    <a:pt x="16877" y="18595"/>
                    <a:pt x="16836" y="18578"/>
                    <a:pt x="16795" y="18578"/>
                  </a:cubicBezTo>
                  <a:cubicBezTo>
                    <a:pt x="16761" y="18578"/>
                    <a:pt x="16728" y="18590"/>
                    <a:pt x="16700" y="18613"/>
                  </a:cubicBezTo>
                  <a:cubicBezTo>
                    <a:pt x="15704" y="19475"/>
                    <a:pt x="12419" y="20215"/>
                    <a:pt x="8334" y="20499"/>
                  </a:cubicBezTo>
                  <a:cubicBezTo>
                    <a:pt x="7254" y="20574"/>
                    <a:pt x="6225" y="20610"/>
                    <a:pt x="5286" y="20610"/>
                  </a:cubicBezTo>
                  <a:cubicBezTo>
                    <a:pt x="2844" y="20610"/>
                    <a:pt x="1015" y="20365"/>
                    <a:pt x="490" y="19925"/>
                  </a:cubicBezTo>
                  <a:cubicBezTo>
                    <a:pt x="349" y="19809"/>
                    <a:pt x="328" y="19703"/>
                    <a:pt x="413" y="19559"/>
                  </a:cubicBezTo>
                  <a:cubicBezTo>
                    <a:pt x="810" y="18887"/>
                    <a:pt x="6749" y="18059"/>
                    <a:pt x="10399" y="17697"/>
                  </a:cubicBezTo>
                  <a:cubicBezTo>
                    <a:pt x="10476" y="17690"/>
                    <a:pt x="10534" y="17625"/>
                    <a:pt x="10531" y="17547"/>
                  </a:cubicBezTo>
                  <a:cubicBezTo>
                    <a:pt x="10527" y="17469"/>
                    <a:pt x="10466" y="17409"/>
                    <a:pt x="10388" y="17406"/>
                  </a:cubicBezTo>
                  <a:cubicBezTo>
                    <a:pt x="10374" y="17406"/>
                    <a:pt x="8874" y="17368"/>
                    <a:pt x="7355" y="16284"/>
                  </a:cubicBezTo>
                  <a:cubicBezTo>
                    <a:pt x="5336" y="14842"/>
                    <a:pt x="4212" y="12210"/>
                    <a:pt x="4110" y="8670"/>
                  </a:cubicBezTo>
                  <a:cubicBezTo>
                    <a:pt x="4028" y="5905"/>
                    <a:pt x="4778" y="3776"/>
                    <a:pt x="6339" y="2347"/>
                  </a:cubicBezTo>
                  <a:cubicBezTo>
                    <a:pt x="8305" y="545"/>
                    <a:pt x="11103" y="292"/>
                    <a:pt x="12523" y="292"/>
                  </a:cubicBezTo>
                  <a:cubicBezTo>
                    <a:pt x="13070" y="292"/>
                    <a:pt x="13413" y="329"/>
                    <a:pt x="13425" y="330"/>
                  </a:cubicBezTo>
                  <a:cubicBezTo>
                    <a:pt x="13431" y="331"/>
                    <a:pt x="13437" y="331"/>
                    <a:pt x="13443" y="331"/>
                  </a:cubicBezTo>
                  <a:cubicBezTo>
                    <a:pt x="13515" y="331"/>
                    <a:pt x="13577" y="276"/>
                    <a:pt x="13585" y="203"/>
                  </a:cubicBezTo>
                  <a:cubicBezTo>
                    <a:pt x="13595" y="122"/>
                    <a:pt x="13538" y="49"/>
                    <a:pt x="13457" y="41"/>
                  </a:cubicBezTo>
                  <a:cubicBezTo>
                    <a:pt x="13445" y="39"/>
                    <a:pt x="13093" y="0"/>
                    <a:pt x="12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458;p38"/>
            <p:cNvSpPr/>
            <p:nvPr/>
          </p:nvSpPr>
          <p:spPr>
            <a:xfrm>
              <a:off x="2766900" y="4168650"/>
              <a:ext cx="344075" cy="515775"/>
            </a:xfrm>
            <a:custGeom>
              <a:avLst/>
              <a:gdLst/>
              <a:ahLst/>
              <a:cxnLst/>
              <a:rect l="l" t="t" r="r" b="b"/>
              <a:pathLst>
                <a:path w="13763" h="20631" extrusionOk="0">
                  <a:moveTo>
                    <a:pt x="9848" y="0"/>
                  </a:moveTo>
                  <a:cubicBezTo>
                    <a:pt x="9843" y="0"/>
                    <a:pt x="9839" y="0"/>
                    <a:pt x="9835" y="1"/>
                  </a:cubicBezTo>
                  <a:cubicBezTo>
                    <a:pt x="9802" y="3"/>
                    <a:pt x="6457" y="299"/>
                    <a:pt x="4269" y="2891"/>
                  </a:cubicBezTo>
                  <a:cubicBezTo>
                    <a:pt x="2779" y="4655"/>
                    <a:pt x="2156" y="7052"/>
                    <a:pt x="2420" y="10012"/>
                  </a:cubicBezTo>
                  <a:cubicBezTo>
                    <a:pt x="2911" y="15528"/>
                    <a:pt x="6134" y="17559"/>
                    <a:pt x="8008" y="18279"/>
                  </a:cubicBezTo>
                  <a:cubicBezTo>
                    <a:pt x="7162" y="18235"/>
                    <a:pt x="6041" y="18192"/>
                    <a:pt x="4909" y="18192"/>
                  </a:cubicBezTo>
                  <a:cubicBezTo>
                    <a:pt x="2711" y="18192"/>
                    <a:pt x="472" y="18354"/>
                    <a:pt x="114" y="18988"/>
                  </a:cubicBezTo>
                  <a:cubicBezTo>
                    <a:pt x="46" y="19113"/>
                    <a:pt x="0" y="19313"/>
                    <a:pt x="185" y="19573"/>
                  </a:cubicBezTo>
                  <a:cubicBezTo>
                    <a:pt x="753" y="20369"/>
                    <a:pt x="2529" y="20630"/>
                    <a:pt x="4614" y="20630"/>
                  </a:cubicBezTo>
                  <a:cubicBezTo>
                    <a:pt x="8443" y="20630"/>
                    <a:pt x="13316" y="19747"/>
                    <a:pt x="13632" y="19691"/>
                  </a:cubicBezTo>
                  <a:cubicBezTo>
                    <a:pt x="13712" y="19675"/>
                    <a:pt x="13763" y="19598"/>
                    <a:pt x="13749" y="19520"/>
                  </a:cubicBezTo>
                  <a:cubicBezTo>
                    <a:pt x="13735" y="19451"/>
                    <a:pt x="13674" y="19402"/>
                    <a:pt x="13604" y="19402"/>
                  </a:cubicBezTo>
                  <a:cubicBezTo>
                    <a:pt x="13596" y="19402"/>
                    <a:pt x="13587" y="19402"/>
                    <a:pt x="13578" y="19404"/>
                  </a:cubicBezTo>
                  <a:cubicBezTo>
                    <a:pt x="13501" y="19418"/>
                    <a:pt x="8375" y="20346"/>
                    <a:pt x="4507" y="20346"/>
                  </a:cubicBezTo>
                  <a:cubicBezTo>
                    <a:pt x="2558" y="20346"/>
                    <a:pt x="929" y="20110"/>
                    <a:pt x="425" y="19404"/>
                  </a:cubicBezTo>
                  <a:cubicBezTo>
                    <a:pt x="310" y="19241"/>
                    <a:pt x="354" y="19163"/>
                    <a:pt x="371" y="19132"/>
                  </a:cubicBezTo>
                  <a:cubicBezTo>
                    <a:pt x="642" y="18650"/>
                    <a:pt x="2675" y="18488"/>
                    <a:pt x="4956" y="18488"/>
                  </a:cubicBezTo>
                  <a:cubicBezTo>
                    <a:pt x="6462" y="18488"/>
                    <a:pt x="8076" y="18559"/>
                    <a:pt x="9364" y="18655"/>
                  </a:cubicBezTo>
                  <a:cubicBezTo>
                    <a:pt x="9369" y="18655"/>
                    <a:pt x="9374" y="18655"/>
                    <a:pt x="9378" y="18655"/>
                  </a:cubicBezTo>
                  <a:cubicBezTo>
                    <a:pt x="9452" y="18655"/>
                    <a:pt x="9513" y="18597"/>
                    <a:pt x="9520" y="18524"/>
                  </a:cubicBezTo>
                  <a:cubicBezTo>
                    <a:pt x="9527" y="18446"/>
                    <a:pt x="9470" y="18375"/>
                    <a:pt x="9392" y="18365"/>
                  </a:cubicBezTo>
                  <a:cubicBezTo>
                    <a:pt x="9332" y="18358"/>
                    <a:pt x="3386" y="17561"/>
                    <a:pt x="2712" y="9988"/>
                  </a:cubicBezTo>
                  <a:cubicBezTo>
                    <a:pt x="2454" y="7109"/>
                    <a:pt x="3053" y="4784"/>
                    <a:pt x="4489" y="3081"/>
                  </a:cubicBezTo>
                  <a:cubicBezTo>
                    <a:pt x="6598" y="582"/>
                    <a:pt x="9826" y="294"/>
                    <a:pt x="9859" y="291"/>
                  </a:cubicBezTo>
                  <a:cubicBezTo>
                    <a:pt x="9938" y="284"/>
                    <a:pt x="9998" y="213"/>
                    <a:pt x="9992" y="134"/>
                  </a:cubicBezTo>
                  <a:cubicBezTo>
                    <a:pt x="9987" y="59"/>
                    <a:pt x="9923" y="0"/>
                    <a:pt x="98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459;p38"/>
            <p:cNvSpPr/>
            <p:nvPr/>
          </p:nvSpPr>
          <p:spPr>
            <a:xfrm>
              <a:off x="3167700" y="3687925"/>
              <a:ext cx="528000" cy="292825"/>
            </a:xfrm>
            <a:custGeom>
              <a:avLst/>
              <a:gdLst/>
              <a:ahLst/>
              <a:cxnLst/>
              <a:rect l="l" t="t" r="r" b="b"/>
              <a:pathLst>
                <a:path w="21120" h="11713" extrusionOk="0">
                  <a:moveTo>
                    <a:pt x="6669" y="0"/>
                  </a:moveTo>
                  <a:cubicBezTo>
                    <a:pt x="6041" y="0"/>
                    <a:pt x="5669" y="18"/>
                    <a:pt x="5669" y="18"/>
                  </a:cubicBezTo>
                  <a:lnTo>
                    <a:pt x="11434" y="5740"/>
                  </a:lnTo>
                  <a:cubicBezTo>
                    <a:pt x="11434" y="5740"/>
                    <a:pt x="10094" y="5555"/>
                    <a:pt x="8357" y="5555"/>
                  </a:cubicBezTo>
                  <a:cubicBezTo>
                    <a:pt x="5681" y="5555"/>
                    <a:pt x="2063" y="5994"/>
                    <a:pt x="954" y="8227"/>
                  </a:cubicBezTo>
                  <a:cubicBezTo>
                    <a:pt x="0" y="10146"/>
                    <a:pt x="5566" y="11713"/>
                    <a:pt x="11066" y="11713"/>
                  </a:cubicBezTo>
                  <a:cubicBezTo>
                    <a:pt x="16120" y="11713"/>
                    <a:pt x="21119" y="10390"/>
                    <a:pt x="20956" y="6805"/>
                  </a:cubicBezTo>
                  <a:cubicBezTo>
                    <a:pt x="20669" y="498"/>
                    <a:pt x="10020" y="0"/>
                    <a:pt x="6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460;p38"/>
            <p:cNvSpPr/>
            <p:nvPr/>
          </p:nvSpPr>
          <p:spPr>
            <a:xfrm>
              <a:off x="3182550" y="3684150"/>
              <a:ext cx="514675" cy="300225"/>
            </a:xfrm>
            <a:custGeom>
              <a:avLst/>
              <a:gdLst/>
              <a:ahLst/>
              <a:cxnLst/>
              <a:rect l="l" t="t" r="r" b="b"/>
              <a:pathLst>
                <a:path w="20587" h="12009" extrusionOk="0">
                  <a:moveTo>
                    <a:pt x="6161" y="1"/>
                  </a:moveTo>
                  <a:cubicBezTo>
                    <a:pt x="5540" y="1"/>
                    <a:pt x="5143" y="18"/>
                    <a:pt x="5068" y="21"/>
                  </a:cubicBezTo>
                  <a:cubicBezTo>
                    <a:pt x="4987" y="24"/>
                    <a:pt x="4926" y="94"/>
                    <a:pt x="4929" y="173"/>
                  </a:cubicBezTo>
                  <a:cubicBezTo>
                    <a:pt x="4933" y="254"/>
                    <a:pt x="5012" y="312"/>
                    <a:pt x="5082" y="312"/>
                  </a:cubicBezTo>
                  <a:cubicBezTo>
                    <a:pt x="5100" y="311"/>
                    <a:pt x="5446" y="296"/>
                    <a:pt x="6023" y="296"/>
                  </a:cubicBezTo>
                  <a:cubicBezTo>
                    <a:pt x="8524" y="296"/>
                    <a:pt x="15359" y="578"/>
                    <a:pt x="18538" y="3477"/>
                  </a:cubicBezTo>
                  <a:cubicBezTo>
                    <a:pt x="19591" y="4436"/>
                    <a:pt x="20155" y="5608"/>
                    <a:pt x="20217" y="6962"/>
                  </a:cubicBezTo>
                  <a:cubicBezTo>
                    <a:pt x="20288" y="8544"/>
                    <a:pt x="19325" y="9770"/>
                    <a:pt x="17351" y="10606"/>
                  </a:cubicBezTo>
                  <a:cubicBezTo>
                    <a:pt x="15477" y="11398"/>
                    <a:pt x="13001" y="11726"/>
                    <a:pt x="10522" y="11726"/>
                  </a:cubicBezTo>
                  <a:cubicBezTo>
                    <a:pt x="6215" y="11726"/>
                    <a:pt x="1899" y="10738"/>
                    <a:pt x="717" y="9482"/>
                  </a:cubicBezTo>
                  <a:cubicBezTo>
                    <a:pt x="388" y="9135"/>
                    <a:pt x="314" y="8794"/>
                    <a:pt x="490" y="8442"/>
                  </a:cubicBezTo>
                  <a:cubicBezTo>
                    <a:pt x="1564" y="6281"/>
                    <a:pt x="5134" y="5856"/>
                    <a:pt x="7778" y="5856"/>
                  </a:cubicBezTo>
                  <a:cubicBezTo>
                    <a:pt x="9472" y="5856"/>
                    <a:pt x="10785" y="6030"/>
                    <a:pt x="10819" y="6034"/>
                  </a:cubicBezTo>
                  <a:cubicBezTo>
                    <a:pt x="10826" y="6035"/>
                    <a:pt x="10834" y="6036"/>
                    <a:pt x="10842" y="6036"/>
                  </a:cubicBezTo>
                  <a:cubicBezTo>
                    <a:pt x="10914" y="6036"/>
                    <a:pt x="10974" y="5982"/>
                    <a:pt x="10985" y="5910"/>
                  </a:cubicBezTo>
                  <a:cubicBezTo>
                    <a:pt x="10994" y="5828"/>
                    <a:pt x="10939" y="5756"/>
                    <a:pt x="10860" y="5746"/>
                  </a:cubicBezTo>
                  <a:cubicBezTo>
                    <a:pt x="10723" y="5727"/>
                    <a:pt x="9405" y="5552"/>
                    <a:pt x="7727" y="5552"/>
                  </a:cubicBezTo>
                  <a:cubicBezTo>
                    <a:pt x="5019" y="5552"/>
                    <a:pt x="1373" y="6008"/>
                    <a:pt x="229" y="8312"/>
                  </a:cubicBezTo>
                  <a:cubicBezTo>
                    <a:pt x="1" y="8773"/>
                    <a:pt x="94" y="9248"/>
                    <a:pt x="504" y="9684"/>
                  </a:cubicBezTo>
                  <a:cubicBezTo>
                    <a:pt x="1484" y="10723"/>
                    <a:pt x="4371" y="11593"/>
                    <a:pt x="7864" y="11895"/>
                  </a:cubicBezTo>
                  <a:cubicBezTo>
                    <a:pt x="8742" y="11971"/>
                    <a:pt x="9609" y="12008"/>
                    <a:pt x="10455" y="12008"/>
                  </a:cubicBezTo>
                  <a:cubicBezTo>
                    <a:pt x="13210" y="12008"/>
                    <a:pt x="15720" y="11614"/>
                    <a:pt x="17464" y="10874"/>
                  </a:cubicBezTo>
                  <a:cubicBezTo>
                    <a:pt x="19532" y="10000"/>
                    <a:pt x="20586" y="8642"/>
                    <a:pt x="20508" y="6949"/>
                  </a:cubicBezTo>
                  <a:cubicBezTo>
                    <a:pt x="20441" y="5516"/>
                    <a:pt x="19845" y="4274"/>
                    <a:pt x="18734" y="3262"/>
                  </a:cubicBezTo>
                  <a:cubicBezTo>
                    <a:pt x="15492" y="308"/>
                    <a:pt x="8801" y="1"/>
                    <a:pt x="6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461;p38"/>
            <p:cNvSpPr/>
            <p:nvPr/>
          </p:nvSpPr>
          <p:spPr>
            <a:xfrm>
              <a:off x="2800200" y="3771400"/>
              <a:ext cx="292825" cy="237450"/>
            </a:xfrm>
            <a:custGeom>
              <a:avLst/>
              <a:gdLst/>
              <a:ahLst/>
              <a:cxnLst/>
              <a:rect l="l" t="t" r="r" b="b"/>
              <a:pathLst>
                <a:path w="11713" h="9498" extrusionOk="0">
                  <a:moveTo>
                    <a:pt x="8648" y="1"/>
                  </a:moveTo>
                  <a:lnTo>
                    <a:pt x="8648" y="1"/>
                  </a:lnTo>
                  <a:cubicBezTo>
                    <a:pt x="5521" y="1014"/>
                    <a:pt x="1" y="6026"/>
                    <a:pt x="2738" y="8596"/>
                  </a:cubicBezTo>
                  <a:cubicBezTo>
                    <a:pt x="3425" y="9241"/>
                    <a:pt x="4338" y="9498"/>
                    <a:pt x="5315" y="9498"/>
                  </a:cubicBezTo>
                  <a:cubicBezTo>
                    <a:pt x="8233" y="9498"/>
                    <a:pt x="11712" y="7201"/>
                    <a:pt x="11372" y="6077"/>
                  </a:cubicBezTo>
                  <a:cubicBezTo>
                    <a:pt x="11009" y="4881"/>
                    <a:pt x="10140" y="4593"/>
                    <a:pt x="9388" y="4593"/>
                  </a:cubicBezTo>
                  <a:cubicBezTo>
                    <a:pt x="8692" y="4593"/>
                    <a:pt x="8096" y="4840"/>
                    <a:pt x="8096" y="4840"/>
                  </a:cubicBezTo>
                  <a:lnTo>
                    <a:pt x="8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462;p38"/>
            <p:cNvSpPr/>
            <p:nvPr/>
          </p:nvSpPr>
          <p:spPr>
            <a:xfrm>
              <a:off x="3187450" y="3860475"/>
              <a:ext cx="122175" cy="36775"/>
            </a:xfrm>
            <a:custGeom>
              <a:avLst/>
              <a:gdLst/>
              <a:ahLst/>
              <a:cxnLst/>
              <a:rect l="l" t="t" r="r" b="b"/>
              <a:pathLst>
                <a:path w="4887" h="1471" extrusionOk="0">
                  <a:moveTo>
                    <a:pt x="4745" y="1"/>
                  </a:moveTo>
                  <a:cubicBezTo>
                    <a:pt x="4742" y="1"/>
                    <a:pt x="4739" y="1"/>
                    <a:pt x="4736" y="1"/>
                  </a:cubicBezTo>
                  <a:cubicBezTo>
                    <a:pt x="4598" y="6"/>
                    <a:pt x="1376" y="112"/>
                    <a:pt x="70" y="1213"/>
                  </a:cubicBezTo>
                  <a:cubicBezTo>
                    <a:pt x="8" y="1264"/>
                    <a:pt x="0" y="1356"/>
                    <a:pt x="53" y="1419"/>
                  </a:cubicBezTo>
                  <a:cubicBezTo>
                    <a:pt x="81" y="1453"/>
                    <a:pt x="124" y="1470"/>
                    <a:pt x="164" y="1470"/>
                  </a:cubicBezTo>
                  <a:cubicBezTo>
                    <a:pt x="196" y="1470"/>
                    <a:pt x="230" y="1460"/>
                    <a:pt x="256" y="1435"/>
                  </a:cubicBezTo>
                  <a:cubicBezTo>
                    <a:pt x="1485" y="399"/>
                    <a:pt x="4711" y="292"/>
                    <a:pt x="4742" y="292"/>
                  </a:cubicBezTo>
                  <a:cubicBezTo>
                    <a:pt x="4824" y="291"/>
                    <a:pt x="4886" y="223"/>
                    <a:pt x="4884" y="143"/>
                  </a:cubicBezTo>
                  <a:cubicBezTo>
                    <a:pt x="4882" y="65"/>
                    <a:pt x="4818" y="1"/>
                    <a:pt x="47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463;p38"/>
            <p:cNvSpPr/>
            <p:nvPr/>
          </p:nvSpPr>
          <p:spPr>
            <a:xfrm>
              <a:off x="3184925" y="3903075"/>
              <a:ext cx="125050" cy="12675"/>
            </a:xfrm>
            <a:custGeom>
              <a:avLst/>
              <a:gdLst/>
              <a:ahLst/>
              <a:cxnLst/>
              <a:rect l="l" t="t" r="r" b="b"/>
              <a:pathLst>
                <a:path w="5002" h="507" extrusionOk="0">
                  <a:moveTo>
                    <a:pt x="2695" y="0"/>
                  </a:moveTo>
                  <a:cubicBezTo>
                    <a:pt x="1994" y="0"/>
                    <a:pt x="1135" y="55"/>
                    <a:pt x="134" y="217"/>
                  </a:cubicBezTo>
                  <a:cubicBezTo>
                    <a:pt x="55" y="229"/>
                    <a:pt x="1" y="304"/>
                    <a:pt x="14" y="383"/>
                  </a:cubicBezTo>
                  <a:cubicBezTo>
                    <a:pt x="26" y="454"/>
                    <a:pt x="86" y="505"/>
                    <a:pt x="157" y="505"/>
                  </a:cubicBezTo>
                  <a:cubicBezTo>
                    <a:pt x="165" y="505"/>
                    <a:pt x="172" y="505"/>
                    <a:pt x="180" y="504"/>
                  </a:cubicBezTo>
                  <a:cubicBezTo>
                    <a:pt x="1151" y="346"/>
                    <a:pt x="1990" y="294"/>
                    <a:pt x="2676" y="294"/>
                  </a:cubicBezTo>
                  <a:cubicBezTo>
                    <a:pt x="4029" y="294"/>
                    <a:pt x="4789" y="497"/>
                    <a:pt x="4802" y="501"/>
                  </a:cubicBezTo>
                  <a:cubicBezTo>
                    <a:pt x="4814" y="505"/>
                    <a:pt x="4828" y="507"/>
                    <a:pt x="4841" y="507"/>
                  </a:cubicBezTo>
                  <a:cubicBezTo>
                    <a:pt x="4903" y="507"/>
                    <a:pt x="4963" y="464"/>
                    <a:pt x="4980" y="399"/>
                  </a:cubicBezTo>
                  <a:cubicBezTo>
                    <a:pt x="5002" y="321"/>
                    <a:pt x="4958" y="241"/>
                    <a:pt x="4880" y="220"/>
                  </a:cubicBezTo>
                  <a:cubicBezTo>
                    <a:pt x="4831" y="207"/>
                    <a:pt x="4063" y="0"/>
                    <a:pt x="2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464;p38"/>
            <p:cNvSpPr/>
            <p:nvPr/>
          </p:nvSpPr>
          <p:spPr>
            <a:xfrm>
              <a:off x="3147100" y="4654400"/>
              <a:ext cx="140925" cy="20075"/>
            </a:xfrm>
            <a:custGeom>
              <a:avLst/>
              <a:gdLst/>
              <a:ahLst/>
              <a:cxnLst/>
              <a:rect l="l" t="t" r="r" b="b"/>
              <a:pathLst>
                <a:path w="5637" h="803" extrusionOk="0">
                  <a:moveTo>
                    <a:pt x="5430" y="0"/>
                  </a:moveTo>
                  <a:cubicBezTo>
                    <a:pt x="4973" y="0"/>
                    <a:pt x="2086" y="40"/>
                    <a:pt x="127" y="515"/>
                  </a:cubicBezTo>
                  <a:cubicBezTo>
                    <a:pt x="49" y="533"/>
                    <a:pt x="1" y="613"/>
                    <a:pt x="21" y="691"/>
                  </a:cubicBezTo>
                  <a:cubicBezTo>
                    <a:pt x="36" y="757"/>
                    <a:pt x="96" y="803"/>
                    <a:pt x="163" y="803"/>
                  </a:cubicBezTo>
                  <a:cubicBezTo>
                    <a:pt x="174" y="803"/>
                    <a:pt x="185" y="800"/>
                    <a:pt x="195" y="797"/>
                  </a:cubicBezTo>
                  <a:cubicBezTo>
                    <a:pt x="2253" y="296"/>
                    <a:pt x="5364" y="292"/>
                    <a:pt x="5487" y="292"/>
                  </a:cubicBezTo>
                  <a:lnTo>
                    <a:pt x="5491" y="292"/>
                  </a:lnTo>
                  <a:cubicBezTo>
                    <a:pt x="5571" y="292"/>
                    <a:pt x="5636" y="225"/>
                    <a:pt x="5636" y="146"/>
                  </a:cubicBezTo>
                  <a:cubicBezTo>
                    <a:pt x="5636" y="66"/>
                    <a:pt x="5571" y="1"/>
                    <a:pt x="5491" y="1"/>
                  </a:cubicBezTo>
                  <a:cubicBezTo>
                    <a:pt x="5489" y="1"/>
                    <a:pt x="5468" y="0"/>
                    <a:pt x="5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465;p38"/>
            <p:cNvSpPr/>
            <p:nvPr/>
          </p:nvSpPr>
          <p:spPr>
            <a:xfrm>
              <a:off x="2848700" y="4152875"/>
              <a:ext cx="200700" cy="476375"/>
            </a:xfrm>
            <a:custGeom>
              <a:avLst/>
              <a:gdLst/>
              <a:ahLst/>
              <a:cxnLst/>
              <a:rect l="l" t="t" r="r" b="b"/>
              <a:pathLst>
                <a:path w="8028" h="19055" extrusionOk="0">
                  <a:moveTo>
                    <a:pt x="6893" y="1"/>
                  </a:moveTo>
                  <a:cubicBezTo>
                    <a:pt x="6842" y="1"/>
                    <a:pt x="6793" y="28"/>
                    <a:pt x="6766" y="77"/>
                  </a:cubicBezTo>
                  <a:cubicBezTo>
                    <a:pt x="6696" y="202"/>
                    <a:pt x="1" y="12612"/>
                    <a:pt x="7770" y="19020"/>
                  </a:cubicBezTo>
                  <a:cubicBezTo>
                    <a:pt x="7796" y="19043"/>
                    <a:pt x="7830" y="19054"/>
                    <a:pt x="7863" y="19054"/>
                  </a:cubicBezTo>
                  <a:cubicBezTo>
                    <a:pt x="7905" y="19054"/>
                    <a:pt x="7945" y="19036"/>
                    <a:pt x="7976" y="19000"/>
                  </a:cubicBezTo>
                  <a:cubicBezTo>
                    <a:pt x="8027" y="18941"/>
                    <a:pt x="8017" y="18849"/>
                    <a:pt x="7956" y="18796"/>
                  </a:cubicBezTo>
                  <a:cubicBezTo>
                    <a:pt x="373" y="12541"/>
                    <a:pt x="6953" y="339"/>
                    <a:pt x="7021" y="217"/>
                  </a:cubicBezTo>
                  <a:cubicBezTo>
                    <a:pt x="7059" y="148"/>
                    <a:pt x="7035" y="60"/>
                    <a:pt x="6964" y="20"/>
                  </a:cubicBezTo>
                  <a:cubicBezTo>
                    <a:pt x="6942" y="7"/>
                    <a:pt x="6917" y="1"/>
                    <a:pt x="6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466;p38"/>
            <p:cNvSpPr/>
            <p:nvPr/>
          </p:nvSpPr>
          <p:spPr>
            <a:xfrm>
              <a:off x="2770625" y="4641250"/>
              <a:ext cx="106875" cy="18250"/>
            </a:xfrm>
            <a:custGeom>
              <a:avLst/>
              <a:gdLst/>
              <a:ahLst/>
              <a:cxnLst/>
              <a:rect l="l" t="t" r="r" b="b"/>
              <a:pathLst>
                <a:path w="4275" h="730" extrusionOk="0">
                  <a:moveTo>
                    <a:pt x="4120" y="0"/>
                  </a:moveTo>
                  <a:cubicBezTo>
                    <a:pt x="4117" y="0"/>
                    <a:pt x="4114" y="0"/>
                    <a:pt x="4110" y="0"/>
                  </a:cubicBezTo>
                  <a:cubicBezTo>
                    <a:pt x="4085" y="5"/>
                    <a:pt x="1595" y="230"/>
                    <a:pt x="135" y="439"/>
                  </a:cubicBezTo>
                  <a:cubicBezTo>
                    <a:pt x="56" y="452"/>
                    <a:pt x="0" y="524"/>
                    <a:pt x="12" y="604"/>
                  </a:cubicBezTo>
                  <a:cubicBezTo>
                    <a:pt x="23" y="677"/>
                    <a:pt x="84" y="730"/>
                    <a:pt x="155" y="730"/>
                  </a:cubicBezTo>
                  <a:cubicBezTo>
                    <a:pt x="161" y="730"/>
                    <a:pt x="168" y="730"/>
                    <a:pt x="178" y="727"/>
                  </a:cubicBezTo>
                  <a:cubicBezTo>
                    <a:pt x="1630" y="518"/>
                    <a:pt x="4112" y="291"/>
                    <a:pt x="4136" y="290"/>
                  </a:cubicBezTo>
                  <a:cubicBezTo>
                    <a:pt x="4217" y="283"/>
                    <a:pt x="4275" y="212"/>
                    <a:pt x="4268" y="132"/>
                  </a:cubicBezTo>
                  <a:cubicBezTo>
                    <a:pt x="4261" y="57"/>
                    <a:pt x="4192" y="0"/>
                    <a:pt x="4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467;p38"/>
            <p:cNvSpPr/>
            <p:nvPr/>
          </p:nvSpPr>
          <p:spPr>
            <a:xfrm>
              <a:off x="2981400" y="4011625"/>
              <a:ext cx="265850" cy="562425"/>
            </a:xfrm>
            <a:custGeom>
              <a:avLst/>
              <a:gdLst/>
              <a:ahLst/>
              <a:cxnLst/>
              <a:rect l="l" t="t" r="r" b="b"/>
              <a:pathLst>
                <a:path w="10634" h="22497" extrusionOk="0">
                  <a:moveTo>
                    <a:pt x="5939" y="0"/>
                  </a:moveTo>
                  <a:cubicBezTo>
                    <a:pt x="4927" y="0"/>
                    <a:pt x="3985" y="1378"/>
                    <a:pt x="3954" y="2985"/>
                  </a:cubicBezTo>
                  <a:cubicBezTo>
                    <a:pt x="3883" y="6648"/>
                    <a:pt x="0" y="11412"/>
                    <a:pt x="260" y="16644"/>
                  </a:cubicBezTo>
                  <a:cubicBezTo>
                    <a:pt x="521" y="21875"/>
                    <a:pt x="4953" y="22302"/>
                    <a:pt x="4953" y="22302"/>
                  </a:cubicBezTo>
                  <a:cubicBezTo>
                    <a:pt x="5467" y="22434"/>
                    <a:pt x="5918" y="22496"/>
                    <a:pt x="6313" y="22496"/>
                  </a:cubicBezTo>
                  <a:cubicBezTo>
                    <a:pt x="10634" y="22496"/>
                    <a:pt x="8207" y="15013"/>
                    <a:pt x="8406" y="9179"/>
                  </a:cubicBezTo>
                  <a:cubicBezTo>
                    <a:pt x="8644" y="2257"/>
                    <a:pt x="7234" y="0"/>
                    <a:pt x="5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468;p38"/>
            <p:cNvSpPr/>
            <p:nvPr/>
          </p:nvSpPr>
          <p:spPr>
            <a:xfrm>
              <a:off x="3646450" y="4220625"/>
              <a:ext cx="16000" cy="41850"/>
            </a:xfrm>
            <a:custGeom>
              <a:avLst/>
              <a:gdLst/>
              <a:ahLst/>
              <a:cxnLst/>
              <a:rect l="l" t="t" r="r" b="b"/>
              <a:pathLst>
                <a:path w="640" h="1674" extrusionOk="0">
                  <a:moveTo>
                    <a:pt x="166" y="1"/>
                  </a:moveTo>
                  <a:cubicBezTo>
                    <a:pt x="151" y="1"/>
                    <a:pt x="136" y="3"/>
                    <a:pt x="122" y="8"/>
                  </a:cubicBezTo>
                  <a:cubicBezTo>
                    <a:pt x="43" y="33"/>
                    <a:pt x="1" y="114"/>
                    <a:pt x="25" y="191"/>
                  </a:cubicBezTo>
                  <a:cubicBezTo>
                    <a:pt x="146" y="574"/>
                    <a:pt x="312" y="1264"/>
                    <a:pt x="242" y="1484"/>
                  </a:cubicBezTo>
                  <a:cubicBezTo>
                    <a:pt x="219" y="1560"/>
                    <a:pt x="262" y="1644"/>
                    <a:pt x="337" y="1667"/>
                  </a:cubicBezTo>
                  <a:cubicBezTo>
                    <a:pt x="354" y="1672"/>
                    <a:pt x="368" y="1674"/>
                    <a:pt x="383" y="1674"/>
                  </a:cubicBezTo>
                  <a:cubicBezTo>
                    <a:pt x="444" y="1674"/>
                    <a:pt x="500" y="1635"/>
                    <a:pt x="520" y="1572"/>
                  </a:cubicBezTo>
                  <a:cubicBezTo>
                    <a:pt x="639" y="1193"/>
                    <a:pt x="337" y="213"/>
                    <a:pt x="305" y="104"/>
                  </a:cubicBezTo>
                  <a:cubicBezTo>
                    <a:pt x="284" y="41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0469;p38"/>
            <p:cNvSpPr/>
            <p:nvPr/>
          </p:nvSpPr>
          <p:spPr>
            <a:xfrm>
              <a:off x="3607300" y="4180425"/>
              <a:ext cx="15975" cy="41825"/>
            </a:xfrm>
            <a:custGeom>
              <a:avLst/>
              <a:gdLst/>
              <a:ahLst/>
              <a:cxnLst/>
              <a:rect l="l" t="t" r="r" b="b"/>
              <a:pathLst>
                <a:path w="639" h="1673" extrusionOk="0">
                  <a:moveTo>
                    <a:pt x="166" y="0"/>
                  </a:moveTo>
                  <a:cubicBezTo>
                    <a:pt x="151" y="0"/>
                    <a:pt x="136" y="3"/>
                    <a:pt x="121" y="8"/>
                  </a:cubicBezTo>
                  <a:cubicBezTo>
                    <a:pt x="43" y="32"/>
                    <a:pt x="0" y="114"/>
                    <a:pt x="26" y="189"/>
                  </a:cubicBezTo>
                  <a:cubicBezTo>
                    <a:pt x="146" y="573"/>
                    <a:pt x="311" y="1264"/>
                    <a:pt x="241" y="1484"/>
                  </a:cubicBezTo>
                  <a:cubicBezTo>
                    <a:pt x="219" y="1559"/>
                    <a:pt x="261" y="1643"/>
                    <a:pt x="338" y="1665"/>
                  </a:cubicBezTo>
                  <a:cubicBezTo>
                    <a:pt x="354" y="1671"/>
                    <a:pt x="368" y="1672"/>
                    <a:pt x="382" y="1672"/>
                  </a:cubicBezTo>
                  <a:cubicBezTo>
                    <a:pt x="444" y="1672"/>
                    <a:pt x="503" y="1634"/>
                    <a:pt x="520" y="1570"/>
                  </a:cubicBezTo>
                  <a:cubicBezTo>
                    <a:pt x="639" y="1193"/>
                    <a:pt x="338" y="214"/>
                    <a:pt x="304" y="103"/>
                  </a:cubicBezTo>
                  <a:cubicBezTo>
                    <a:pt x="283" y="40"/>
                    <a:pt x="227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470;p38"/>
            <p:cNvSpPr/>
            <p:nvPr/>
          </p:nvSpPr>
          <p:spPr>
            <a:xfrm>
              <a:off x="3623000" y="4135625"/>
              <a:ext cx="16000" cy="41850"/>
            </a:xfrm>
            <a:custGeom>
              <a:avLst/>
              <a:gdLst/>
              <a:ahLst/>
              <a:cxnLst/>
              <a:rect l="l" t="t" r="r" b="b"/>
              <a:pathLst>
                <a:path w="640" h="1674" extrusionOk="0">
                  <a:moveTo>
                    <a:pt x="165" y="1"/>
                  </a:moveTo>
                  <a:cubicBezTo>
                    <a:pt x="150" y="1"/>
                    <a:pt x="136" y="3"/>
                    <a:pt x="121" y="7"/>
                  </a:cubicBezTo>
                  <a:cubicBezTo>
                    <a:pt x="43" y="33"/>
                    <a:pt x="1" y="114"/>
                    <a:pt x="25" y="191"/>
                  </a:cubicBezTo>
                  <a:cubicBezTo>
                    <a:pt x="146" y="574"/>
                    <a:pt x="310" y="1263"/>
                    <a:pt x="242" y="1483"/>
                  </a:cubicBezTo>
                  <a:cubicBezTo>
                    <a:pt x="218" y="1560"/>
                    <a:pt x="261" y="1644"/>
                    <a:pt x="337" y="1666"/>
                  </a:cubicBezTo>
                  <a:cubicBezTo>
                    <a:pt x="353" y="1671"/>
                    <a:pt x="367" y="1674"/>
                    <a:pt x="381" y="1674"/>
                  </a:cubicBezTo>
                  <a:cubicBezTo>
                    <a:pt x="444" y="1674"/>
                    <a:pt x="500" y="1632"/>
                    <a:pt x="520" y="1573"/>
                  </a:cubicBezTo>
                  <a:cubicBezTo>
                    <a:pt x="639" y="1192"/>
                    <a:pt x="337" y="213"/>
                    <a:pt x="303" y="104"/>
                  </a:cubicBezTo>
                  <a:cubicBezTo>
                    <a:pt x="284" y="41"/>
                    <a:pt x="226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471;p38"/>
            <p:cNvSpPr/>
            <p:nvPr/>
          </p:nvSpPr>
          <p:spPr>
            <a:xfrm>
              <a:off x="3550750" y="3939100"/>
              <a:ext cx="40350" cy="20500"/>
            </a:xfrm>
            <a:custGeom>
              <a:avLst/>
              <a:gdLst/>
              <a:ahLst/>
              <a:cxnLst/>
              <a:rect l="l" t="t" r="r" b="b"/>
              <a:pathLst>
                <a:path w="1614" h="820" extrusionOk="0">
                  <a:moveTo>
                    <a:pt x="1445" y="0"/>
                  </a:moveTo>
                  <a:cubicBezTo>
                    <a:pt x="1420" y="0"/>
                    <a:pt x="1395" y="7"/>
                    <a:pt x="1372" y="21"/>
                  </a:cubicBezTo>
                  <a:cubicBezTo>
                    <a:pt x="1032" y="222"/>
                    <a:pt x="402" y="526"/>
                    <a:pt x="174" y="526"/>
                  </a:cubicBezTo>
                  <a:cubicBezTo>
                    <a:pt x="170" y="526"/>
                    <a:pt x="166" y="526"/>
                    <a:pt x="162" y="526"/>
                  </a:cubicBezTo>
                  <a:cubicBezTo>
                    <a:pt x="158" y="526"/>
                    <a:pt x="154" y="525"/>
                    <a:pt x="150" y="525"/>
                  </a:cubicBezTo>
                  <a:cubicBezTo>
                    <a:pt x="78" y="525"/>
                    <a:pt x="11" y="586"/>
                    <a:pt x="6" y="661"/>
                  </a:cubicBezTo>
                  <a:cubicBezTo>
                    <a:pt x="0" y="742"/>
                    <a:pt x="61" y="813"/>
                    <a:pt x="141" y="817"/>
                  </a:cubicBezTo>
                  <a:cubicBezTo>
                    <a:pt x="152" y="820"/>
                    <a:pt x="162" y="820"/>
                    <a:pt x="175" y="820"/>
                  </a:cubicBezTo>
                  <a:cubicBezTo>
                    <a:pt x="586" y="820"/>
                    <a:pt x="1424" y="327"/>
                    <a:pt x="1521" y="271"/>
                  </a:cubicBezTo>
                  <a:cubicBezTo>
                    <a:pt x="1590" y="231"/>
                    <a:pt x="1614" y="141"/>
                    <a:pt x="1573" y="72"/>
                  </a:cubicBezTo>
                  <a:cubicBezTo>
                    <a:pt x="1544" y="27"/>
                    <a:pt x="1495" y="0"/>
                    <a:pt x="1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472;p38"/>
            <p:cNvSpPr/>
            <p:nvPr/>
          </p:nvSpPr>
          <p:spPr>
            <a:xfrm>
              <a:off x="3483500" y="3940325"/>
              <a:ext cx="42900" cy="11875"/>
            </a:xfrm>
            <a:custGeom>
              <a:avLst/>
              <a:gdLst/>
              <a:ahLst/>
              <a:cxnLst/>
              <a:rect l="l" t="t" r="r" b="b"/>
              <a:pathLst>
                <a:path w="1716" h="475" extrusionOk="0">
                  <a:moveTo>
                    <a:pt x="1555" y="0"/>
                  </a:moveTo>
                  <a:cubicBezTo>
                    <a:pt x="1542" y="0"/>
                    <a:pt x="1529" y="2"/>
                    <a:pt x="1517" y="6"/>
                  </a:cubicBezTo>
                  <a:cubicBezTo>
                    <a:pt x="1210" y="86"/>
                    <a:pt x="713" y="186"/>
                    <a:pt x="410" y="186"/>
                  </a:cubicBezTo>
                  <a:cubicBezTo>
                    <a:pt x="328" y="186"/>
                    <a:pt x="260" y="179"/>
                    <a:pt x="214" y="162"/>
                  </a:cubicBezTo>
                  <a:cubicBezTo>
                    <a:pt x="197" y="156"/>
                    <a:pt x="180" y="153"/>
                    <a:pt x="164" y="153"/>
                  </a:cubicBezTo>
                  <a:cubicBezTo>
                    <a:pt x="105" y="153"/>
                    <a:pt x="50" y="189"/>
                    <a:pt x="28" y="249"/>
                  </a:cubicBezTo>
                  <a:cubicBezTo>
                    <a:pt x="1" y="324"/>
                    <a:pt x="39" y="406"/>
                    <a:pt x="114" y="434"/>
                  </a:cubicBezTo>
                  <a:cubicBezTo>
                    <a:pt x="193" y="463"/>
                    <a:pt x="298" y="474"/>
                    <a:pt x="417" y="474"/>
                  </a:cubicBezTo>
                  <a:cubicBezTo>
                    <a:pt x="865" y="474"/>
                    <a:pt x="1504" y="310"/>
                    <a:pt x="1590" y="285"/>
                  </a:cubicBezTo>
                  <a:cubicBezTo>
                    <a:pt x="1667" y="266"/>
                    <a:pt x="1715" y="186"/>
                    <a:pt x="1694" y="108"/>
                  </a:cubicBezTo>
                  <a:cubicBezTo>
                    <a:pt x="1677" y="45"/>
                    <a:pt x="1619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473;p38"/>
            <p:cNvSpPr/>
            <p:nvPr/>
          </p:nvSpPr>
          <p:spPr>
            <a:xfrm>
              <a:off x="3535625" y="3902300"/>
              <a:ext cx="42875" cy="11900"/>
            </a:xfrm>
            <a:custGeom>
              <a:avLst/>
              <a:gdLst/>
              <a:ahLst/>
              <a:cxnLst/>
              <a:rect l="l" t="t" r="r" b="b"/>
              <a:pathLst>
                <a:path w="1715" h="476" extrusionOk="0">
                  <a:moveTo>
                    <a:pt x="1557" y="1"/>
                  </a:moveTo>
                  <a:cubicBezTo>
                    <a:pt x="1543" y="1"/>
                    <a:pt x="1530" y="3"/>
                    <a:pt x="1516" y="7"/>
                  </a:cubicBezTo>
                  <a:cubicBezTo>
                    <a:pt x="1210" y="87"/>
                    <a:pt x="713" y="187"/>
                    <a:pt x="409" y="187"/>
                  </a:cubicBezTo>
                  <a:cubicBezTo>
                    <a:pt x="327" y="187"/>
                    <a:pt x="260" y="180"/>
                    <a:pt x="213" y="163"/>
                  </a:cubicBezTo>
                  <a:cubicBezTo>
                    <a:pt x="197" y="157"/>
                    <a:pt x="180" y="154"/>
                    <a:pt x="164" y="154"/>
                  </a:cubicBezTo>
                  <a:cubicBezTo>
                    <a:pt x="105" y="154"/>
                    <a:pt x="50" y="190"/>
                    <a:pt x="28" y="250"/>
                  </a:cubicBezTo>
                  <a:cubicBezTo>
                    <a:pt x="1" y="324"/>
                    <a:pt x="38" y="407"/>
                    <a:pt x="114" y="436"/>
                  </a:cubicBezTo>
                  <a:cubicBezTo>
                    <a:pt x="192" y="464"/>
                    <a:pt x="297" y="475"/>
                    <a:pt x="416" y="475"/>
                  </a:cubicBezTo>
                  <a:cubicBezTo>
                    <a:pt x="863" y="475"/>
                    <a:pt x="1502" y="309"/>
                    <a:pt x="1590" y="287"/>
                  </a:cubicBezTo>
                  <a:cubicBezTo>
                    <a:pt x="1667" y="267"/>
                    <a:pt x="1715" y="187"/>
                    <a:pt x="1694" y="109"/>
                  </a:cubicBezTo>
                  <a:cubicBezTo>
                    <a:pt x="1677" y="46"/>
                    <a:pt x="1620" y="1"/>
                    <a:pt x="1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474;p38"/>
            <p:cNvSpPr/>
            <p:nvPr/>
          </p:nvSpPr>
          <p:spPr>
            <a:xfrm>
              <a:off x="3467875" y="3909850"/>
              <a:ext cx="42875" cy="11875"/>
            </a:xfrm>
            <a:custGeom>
              <a:avLst/>
              <a:gdLst/>
              <a:ahLst/>
              <a:cxnLst/>
              <a:rect l="l" t="t" r="r" b="b"/>
              <a:pathLst>
                <a:path w="1715" h="475" extrusionOk="0">
                  <a:moveTo>
                    <a:pt x="1553" y="1"/>
                  </a:moveTo>
                  <a:cubicBezTo>
                    <a:pt x="1540" y="1"/>
                    <a:pt x="1528" y="2"/>
                    <a:pt x="1516" y="6"/>
                  </a:cubicBezTo>
                  <a:cubicBezTo>
                    <a:pt x="1211" y="87"/>
                    <a:pt x="717" y="187"/>
                    <a:pt x="413" y="187"/>
                  </a:cubicBezTo>
                  <a:cubicBezTo>
                    <a:pt x="329" y="187"/>
                    <a:pt x="260" y="180"/>
                    <a:pt x="213" y="162"/>
                  </a:cubicBezTo>
                  <a:cubicBezTo>
                    <a:pt x="197" y="156"/>
                    <a:pt x="180" y="153"/>
                    <a:pt x="164" y="153"/>
                  </a:cubicBezTo>
                  <a:cubicBezTo>
                    <a:pt x="105" y="153"/>
                    <a:pt x="49" y="190"/>
                    <a:pt x="27" y="249"/>
                  </a:cubicBezTo>
                  <a:cubicBezTo>
                    <a:pt x="0" y="324"/>
                    <a:pt x="37" y="407"/>
                    <a:pt x="114" y="436"/>
                  </a:cubicBezTo>
                  <a:cubicBezTo>
                    <a:pt x="192" y="464"/>
                    <a:pt x="297" y="474"/>
                    <a:pt x="416" y="474"/>
                  </a:cubicBezTo>
                  <a:cubicBezTo>
                    <a:pt x="864" y="474"/>
                    <a:pt x="1503" y="310"/>
                    <a:pt x="1590" y="287"/>
                  </a:cubicBezTo>
                  <a:cubicBezTo>
                    <a:pt x="1666" y="267"/>
                    <a:pt x="1714" y="188"/>
                    <a:pt x="1693" y="109"/>
                  </a:cubicBezTo>
                  <a:cubicBezTo>
                    <a:pt x="1676" y="45"/>
                    <a:pt x="1617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475;p38"/>
            <p:cNvSpPr/>
            <p:nvPr/>
          </p:nvSpPr>
          <p:spPr>
            <a:xfrm>
              <a:off x="2873475" y="3961800"/>
              <a:ext cx="40425" cy="20475"/>
            </a:xfrm>
            <a:custGeom>
              <a:avLst/>
              <a:gdLst/>
              <a:ahLst/>
              <a:cxnLst/>
              <a:rect l="l" t="t" r="r" b="b"/>
              <a:pathLst>
                <a:path w="1617" h="819" extrusionOk="0">
                  <a:moveTo>
                    <a:pt x="164" y="0"/>
                  </a:moveTo>
                  <a:cubicBezTo>
                    <a:pt x="129" y="0"/>
                    <a:pt x="95" y="12"/>
                    <a:pt x="67" y="37"/>
                  </a:cubicBezTo>
                  <a:cubicBezTo>
                    <a:pt x="6" y="91"/>
                    <a:pt x="0" y="183"/>
                    <a:pt x="54" y="242"/>
                  </a:cubicBezTo>
                  <a:cubicBezTo>
                    <a:pt x="318" y="540"/>
                    <a:pt x="1312" y="789"/>
                    <a:pt x="1424" y="816"/>
                  </a:cubicBezTo>
                  <a:cubicBezTo>
                    <a:pt x="1434" y="817"/>
                    <a:pt x="1446" y="819"/>
                    <a:pt x="1458" y="819"/>
                  </a:cubicBezTo>
                  <a:cubicBezTo>
                    <a:pt x="1523" y="819"/>
                    <a:pt x="1583" y="775"/>
                    <a:pt x="1597" y="708"/>
                  </a:cubicBezTo>
                  <a:cubicBezTo>
                    <a:pt x="1617" y="630"/>
                    <a:pt x="1569" y="552"/>
                    <a:pt x="1490" y="532"/>
                  </a:cubicBezTo>
                  <a:cubicBezTo>
                    <a:pt x="1100" y="438"/>
                    <a:pt x="425" y="223"/>
                    <a:pt x="273" y="49"/>
                  </a:cubicBezTo>
                  <a:cubicBezTo>
                    <a:pt x="244" y="17"/>
                    <a:pt x="204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476;p38"/>
            <p:cNvSpPr/>
            <p:nvPr/>
          </p:nvSpPr>
          <p:spPr>
            <a:xfrm>
              <a:off x="2857325" y="3932500"/>
              <a:ext cx="40450" cy="20475"/>
            </a:xfrm>
            <a:custGeom>
              <a:avLst/>
              <a:gdLst/>
              <a:ahLst/>
              <a:cxnLst/>
              <a:rect l="l" t="t" r="r" b="b"/>
              <a:pathLst>
                <a:path w="1618" h="819" extrusionOk="0">
                  <a:moveTo>
                    <a:pt x="164" y="0"/>
                  </a:moveTo>
                  <a:cubicBezTo>
                    <a:pt x="130" y="0"/>
                    <a:pt x="95" y="12"/>
                    <a:pt x="67" y="37"/>
                  </a:cubicBezTo>
                  <a:cubicBezTo>
                    <a:pt x="6" y="90"/>
                    <a:pt x="1" y="183"/>
                    <a:pt x="55" y="242"/>
                  </a:cubicBezTo>
                  <a:cubicBezTo>
                    <a:pt x="319" y="540"/>
                    <a:pt x="1312" y="789"/>
                    <a:pt x="1424" y="816"/>
                  </a:cubicBezTo>
                  <a:cubicBezTo>
                    <a:pt x="1434" y="817"/>
                    <a:pt x="1447" y="818"/>
                    <a:pt x="1458" y="818"/>
                  </a:cubicBezTo>
                  <a:cubicBezTo>
                    <a:pt x="1523" y="818"/>
                    <a:pt x="1582" y="774"/>
                    <a:pt x="1597" y="708"/>
                  </a:cubicBezTo>
                  <a:cubicBezTo>
                    <a:pt x="1617" y="630"/>
                    <a:pt x="1569" y="552"/>
                    <a:pt x="1491" y="532"/>
                  </a:cubicBezTo>
                  <a:cubicBezTo>
                    <a:pt x="1101" y="438"/>
                    <a:pt x="425" y="222"/>
                    <a:pt x="273" y="49"/>
                  </a:cubicBezTo>
                  <a:cubicBezTo>
                    <a:pt x="244" y="16"/>
                    <a:pt x="204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477;p38"/>
            <p:cNvSpPr/>
            <p:nvPr/>
          </p:nvSpPr>
          <p:spPr>
            <a:xfrm>
              <a:off x="3426900" y="3940375"/>
              <a:ext cx="42800" cy="11850"/>
            </a:xfrm>
            <a:custGeom>
              <a:avLst/>
              <a:gdLst/>
              <a:ahLst/>
              <a:cxnLst/>
              <a:rect l="l" t="t" r="r" b="b"/>
              <a:pathLst>
                <a:path w="1712" h="474" extrusionOk="0">
                  <a:moveTo>
                    <a:pt x="1553" y="0"/>
                  </a:moveTo>
                  <a:cubicBezTo>
                    <a:pt x="1541" y="0"/>
                    <a:pt x="1528" y="2"/>
                    <a:pt x="1516" y="5"/>
                  </a:cubicBezTo>
                  <a:cubicBezTo>
                    <a:pt x="1210" y="87"/>
                    <a:pt x="714" y="186"/>
                    <a:pt x="410" y="186"/>
                  </a:cubicBezTo>
                  <a:cubicBezTo>
                    <a:pt x="328" y="186"/>
                    <a:pt x="259" y="178"/>
                    <a:pt x="213" y="161"/>
                  </a:cubicBezTo>
                  <a:cubicBezTo>
                    <a:pt x="197" y="155"/>
                    <a:pt x="180" y="152"/>
                    <a:pt x="163" y="152"/>
                  </a:cubicBezTo>
                  <a:cubicBezTo>
                    <a:pt x="105" y="152"/>
                    <a:pt x="49" y="189"/>
                    <a:pt x="27" y="248"/>
                  </a:cubicBezTo>
                  <a:cubicBezTo>
                    <a:pt x="0" y="323"/>
                    <a:pt x="37" y="406"/>
                    <a:pt x="114" y="434"/>
                  </a:cubicBezTo>
                  <a:cubicBezTo>
                    <a:pt x="192" y="464"/>
                    <a:pt x="297" y="474"/>
                    <a:pt x="416" y="474"/>
                  </a:cubicBezTo>
                  <a:cubicBezTo>
                    <a:pt x="863" y="474"/>
                    <a:pt x="1501" y="310"/>
                    <a:pt x="1589" y="286"/>
                  </a:cubicBezTo>
                  <a:cubicBezTo>
                    <a:pt x="1666" y="266"/>
                    <a:pt x="1711" y="184"/>
                    <a:pt x="1693" y="109"/>
                  </a:cubicBezTo>
                  <a:cubicBezTo>
                    <a:pt x="1676" y="45"/>
                    <a:pt x="1618" y="0"/>
                    <a:pt x="15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478;p38"/>
            <p:cNvSpPr/>
            <p:nvPr/>
          </p:nvSpPr>
          <p:spPr>
            <a:xfrm>
              <a:off x="3591125" y="3869125"/>
              <a:ext cx="41025" cy="18900"/>
            </a:xfrm>
            <a:custGeom>
              <a:avLst/>
              <a:gdLst/>
              <a:ahLst/>
              <a:cxnLst/>
              <a:rect l="l" t="t" r="r" b="b"/>
              <a:pathLst>
                <a:path w="1641" h="756" extrusionOk="0">
                  <a:moveTo>
                    <a:pt x="1475" y="0"/>
                  </a:moveTo>
                  <a:cubicBezTo>
                    <a:pt x="1452" y="0"/>
                    <a:pt x="1428" y="6"/>
                    <a:pt x="1406" y="17"/>
                  </a:cubicBezTo>
                  <a:cubicBezTo>
                    <a:pt x="1069" y="197"/>
                    <a:pt x="466" y="465"/>
                    <a:pt x="210" y="465"/>
                  </a:cubicBezTo>
                  <a:cubicBezTo>
                    <a:pt x="197" y="465"/>
                    <a:pt x="184" y="464"/>
                    <a:pt x="173" y="463"/>
                  </a:cubicBezTo>
                  <a:cubicBezTo>
                    <a:pt x="166" y="462"/>
                    <a:pt x="159" y="461"/>
                    <a:pt x="151" y="461"/>
                  </a:cubicBezTo>
                  <a:cubicBezTo>
                    <a:pt x="81" y="461"/>
                    <a:pt x="20" y="516"/>
                    <a:pt x="10" y="589"/>
                  </a:cubicBezTo>
                  <a:cubicBezTo>
                    <a:pt x="0" y="668"/>
                    <a:pt x="57" y="741"/>
                    <a:pt x="136" y="752"/>
                  </a:cubicBezTo>
                  <a:cubicBezTo>
                    <a:pt x="156" y="754"/>
                    <a:pt x="177" y="755"/>
                    <a:pt x="199" y="755"/>
                  </a:cubicBezTo>
                  <a:cubicBezTo>
                    <a:pt x="619" y="755"/>
                    <a:pt x="1443" y="328"/>
                    <a:pt x="1543" y="274"/>
                  </a:cubicBezTo>
                  <a:cubicBezTo>
                    <a:pt x="1614" y="237"/>
                    <a:pt x="1641" y="148"/>
                    <a:pt x="1604" y="77"/>
                  </a:cubicBezTo>
                  <a:cubicBezTo>
                    <a:pt x="1578" y="28"/>
                    <a:pt x="1528" y="0"/>
                    <a:pt x="1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479;p38"/>
            <p:cNvSpPr/>
            <p:nvPr/>
          </p:nvSpPr>
          <p:spPr>
            <a:xfrm>
              <a:off x="3647025" y="3857600"/>
              <a:ext cx="31875" cy="33075"/>
            </a:xfrm>
            <a:custGeom>
              <a:avLst/>
              <a:gdLst/>
              <a:ahLst/>
              <a:cxnLst/>
              <a:rect l="l" t="t" r="r" b="b"/>
              <a:pathLst>
                <a:path w="1275" h="1323" extrusionOk="0">
                  <a:moveTo>
                    <a:pt x="1109" y="1"/>
                  </a:moveTo>
                  <a:cubicBezTo>
                    <a:pt x="1061" y="1"/>
                    <a:pt x="1015" y="24"/>
                    <a:pt x="987" y="65"/>
                  </a:cubicBezTo>
                  <a:cubicBezTo>
                    <a:pt x="764" y="399"/>
                    <a:pt x="327" y="959"/>
                    <a:pt x="113" y="1043"/>
                  </a:cubicBezTo>
                  <a:cubicBezTo>
                    <a:pt x="36" y="1071"/>
                    <a:pt x="1" y="1156"/>
                    <a:pt x="29" y="1230"/>
                  </a:cubicBezTo>
                  <a:cubicBezTo>
                    <a:pt x="52" y="1287"/>
                    <a:pt x="107" y="1322"/>
                    <a:pt x="165" y="1322"/>
                  </a:cubicBezTo>
                  <a:cubicBezTo>
                    <a:pt x="182" y="1322"/>
                    <a:pt x="199" y="1320"/>
                    <a:pt x="218" y="1314"/>
                  </a:cubicBezTo>
                  <a:cubicBezTo>
                    <a:pt x="588" y="1171"/>
                    <a:pt x="1164" y="323"/>
                    <a:pt x="1228" y="228"/>
                  </a:cubicBezTo>
                  <a:cubicBezTo>
                    <a:pt x="1275" y="160"/>
                    <a:pt x="1257" y="71"/>
                    <a:pt x="1190" y="25"/>
                  </a:cubicBezTo>
                  <a:cubicBezTo>
                    <a:pt x="1165" y="9"/>
                    <a:pt x="1137" y="1"/>
                    <a:pt x="1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480;p38"/>
            <p:cNvSpPr/>
            <p:nvPr/>
          </p:nvSpPr>
          <p:spPr>
            <a:xfrm>
              <a:off x="3604100" y="3903400"/>
              <a:ext cx="40475" cy="20200"/>
            </a:xfrm>
            <a:custGeom>
              <a:avLst/>
              <a:gdLst/>
              <a:ahLst/>
              <a:cxnLst/>
              <a:rect l="l" t="t" r="r" b="b"/>
              <a:pathLst>
                <a:path w="1619" h="808" extrusionOk="0">
                  <a:moveTo>
                    <a:pt x="1452" y="0"/>
                  </a:moveTo>
                  <a:cubicBezTo>
                    <a:pt x="1427" y="0"/>
                    <a:pt x="1402" y="7"/>
                    <a:pt x="1378" y="20"/>
                  </a:cubicBezTo>
                  <a:cubicBezTo>
                    <a:pt x="1048" y="212"/>
                    <a:pt x="448" y="515"/>
                    <a:pt x="196" y="515"/>
                  </a:cubicBezTo>
                  <a:cubicBezTo>
                    <a:pt x="185" y="515"/>
                    <a:pt x="175" y="515"/>
                    <a:pt x="165" y="514"/>
                  </a:cubicBezTo>
                  <a:cubicBezTo>
                    <a:pt x="161" y="513"/>
                    <a:pt x="157" y="513"/>
                    <a:pt x="153" y="513"/>
                  </a:cubicBezTo>
                  <a:cubicBezTo>
                    <a:pt x="80" y="513"/>
                    <a:pt x="14" y="572"/>
                    <a:pt x="8" y="647"/>
                  </a:cubicBezTo>
                  <a:cubicBezTo>
                    <a:pt x="0" y="729"/>
                    <a:pt x="62" y="797"/>
                    <a:pt x="141" y="805"/>
                  </a:cubicBezTo>
                  <a:cubicBezTo>
                    <a:pt x="154" y="807"/>
                    <a:pt x="168" y="807"/>
                    <a:pt x="179" y="807"/>
                  </a:cubicBezTo>
                  <a:cubicBezTo>
                    <a:pt x="591" y="807"/>
                    <a:pt x="1428" y="328"/>
                    <a:pt x="1525" y="271"/>
                  </a:cubicBezTo>
                  <a:cubicBezTo>
                    <a:pt x="1596" y="230"/>
                    <a:pt x="1618" y="142"/>
                    <a:pt x="1577" y="72"/>
                  </a:cubicBezTo>
                  <a:cubicBezTo>
                    <a:pt x="1552" y="26"/>
                    <a:pt x="1502" y="0"/>
                    <a:pt x="1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481;p38"/>
            <p:cNvSpPr/>
            <p:nvPr/>
          </p:nvSpPr>
          <p:spPr>
            <a:xfrm>
              <a:off x="3635275" y="4497675"/>
              <a:ext cx="22800" cy="39000"/>
            </a:xfrm>
            <a:custGeom>
              <a:avLst/>
              <a:gdLst/>
              <a:ahLst/>
              <a:cxnLst/>
              <a:rect l="l" t="t" r="r" b="b"/>
              <a:pathLst>
                <a:path w="912" h="1560" extrusionOk="0">
                  <a:moveTo>
                    <a:pt x="749" y="1"/>
                  </a:moveTo>
                  <a:cubicBezTo>
                    <a:pt x="686" y="1"/>
                    <a:pt x="628" y="41"/>
                    <a:pt x="610" y="105"/>
                  </a:cubicBezTo>
                  <a:cubicBezTo>
                    <a:pt x="498" y="490"/>
                    <a:pt x="252" y="1157"/>
                    <a:pt x="73" y="1303"/>
                  </a:cubicBezTo>
                  <a:cubicBezTo>
                    <a:pt x="11" y="1351"/>
                    <a:pt x="1" y="1445"/>
                    <a:pt x="52" y="1506"/>
                  </a:cubicBezTo>
                  <a:cubicBezTo>
                    <a:pt x="80" y="1541"/>
                    <a:pt x="123" y="1560"/>
                    <a:pt x="165" y="1560"/>
                  </a:cubicBezTo>
                  <a:cubicBezTo>
                    <a:pt x="200" y="1560"/>
                    <a:pt x="231" y="1549"/>
                    <a:pt x="258" y="1530"/>
                  </a:cubicBezTo>
                  <a:cubicBezTo>
                    <a:pt x="567" y="1279"/>
                    <a:pt x="858" y="297"/>
                    <a:pt x="889" y="186"/>
                  </a:cubicBezTo>
                  <a:cubicBezTo>
                    <a:pt x="912" y="108"/>
                    <a:pt x="868" y="29"/>
                    <a:pt x="790" y="6"/>
                  </a:cubicBezTo>
                  <a:cubicBezTo>
                    <a:pt x="776" y="2"/>
                    <a:pt x="763" y="1"/>
                    <a:pt x="7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482;p38"/>
            <p:cNvSpPr/>
            <p:nvPr/>
          </p:nvSpPr>
          <p:spPr>
            <a:xfrm>
              <a:off x="3620000" y="4253675"/>
              <a:ext cx="15975" cy="41825"/>
            </a:xfrm>
            <a:custGeom>
              <a:avLst/>
              <a:gdLst/>
              <a:ahLst/>
              <a:cxnLst/>
              <a:rect l="l" t="t" r="r" b="b"/>
              <a:pathLst>
                <a:path w="639" h="1673" extrusionOk="0">
                  <a:moveTo>
                    <a:pt x="166" y="1"/>
                  </a:moveTo>
                  <a:cubicBezTo>
                    <a:pt x="151" y="1"/>
                    <a:pt x="136" y="3"/>
                    <a:pt x="121" y="8"/>
                  </a:cubicBezTo>
                  <a:cubicBezTo>
                    <a:pt x="43" y="32"/>
                    <a:pt x="0" y="115"/>
                    <a:pt x="24" y="190"/>
                  </a:cubicBezTo>
                  <a:cubicBezTo>
                    <a:pt x="145" y="573"/>
                    <a:pt x="310" y="1264"/>
                    <a:pt x="241" y="1484"/>
                  </a:cubicBezTo>
                  <a:cubicBezTo>
                    <a:pt x="217" y="1559"/>
                    <a:pt x="260" y="1643"/>
                    <a:pt x="337" y="1666"/>
                  </a:cubicBezTo>
                  <a:cubicBezTo>
                    <a:pt x="352" y="1671"/>
                    <a:pt x="366" y="1673"/>
                    <a:pt x="381" y="1673"/>
                  </a:cubicBezTo>
                  <a:cubicBezTo>
                    <a:pt x="443" y="1673"/>
                    <a:pt x="501" y="1635"/>
                    <a:pt x="520" y="1572"/>
                  </a:cubicBezTo>
                  <a:cubicBezTo>
                    <a:pt x="639" y="1193"/>
                    <a:pt x="337" y="214"/>
                    <a:pt x="303" y="103"/>
                  </a:cubicBezTo>
                  <a:cubicBezTo>
                    <a:pt x="283" y="41"/>
                    <a:pt x="226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483;p38"/>
            <p:cNvSpPr/>
            <p:nvPr/>
          </p:nvSpPr>
          <p:spPr>
            <a:xfrm>
              <a:off x="2864850" y="4265625"/>
              <a:ext cx="25500" cy="37700"/>
            </a:xfrm>
            <a:custGeom>
              <a:avLst/>
              <a:gdLst/>
              <a:ahLst/>
              <a:cxnLst/>
              <a:rect l="l" t="t" r="r" b="b"/>
              <a:pathLst>
                <a:path w="1020" h="1508" extrusionOk="0">
                  <a:moveTo>
                    <a:pt x="854" y="1"/>
                  </a:moveTo>
                  <a:cubicBezTo>
                    <a:pt x="826" y="1"/>
                    <a:pt x="797" y="9"/>
                    <a:pt x="771" y="27"/>
                  </a:cubicBezTo>
                  <a:cubicBezTo>
                    <a:pt x="443" y="248"/>
                    <a:pt x="71" y="1202"/>
                    <a:pt x="30" y="1311"/>
                  </a:cubicBezTo>
                  <a:cubicBezTo>
                    <a:pt x="1" y="1385"/>
                    <a:pt x="39" y="1470"/>
                    <a:pt x="114" y="1499"/>
                  </a:cubicBezTo>
                  <a:cubicBezTo>
                    <a:pt x="130" y="1504"/>
                    <a:pt x="147" y="1507"/>
                    <a:pt x="165" y="1507"/>
                  </a:cubicBezTo>
                  <a:cubicBezTo>
                    <a:pt x="223" y="1507"/>
                    <a:pt x="279" y="1472"/>
                    <a:pt x="301" y="1415"/>
                  </a:cubicBezTo>
                  <a:cubicBezTo>
                    <a:pt x="445" y="1042"/>
                    <a:pt x="743" y="397"/>
                    <a:pt x="934" y="268"/>
                  </a:cubicBezTo>
                  <a:cubicBezTo>
                    <a:pt x="1002" y="223"/>
                    <a:pt x="1019" y="133"/>
                    <a:pt x="974" y="65"/>
                  </a:cubicBezTo>
                  <a:cubicBezTo>
                    <a:pt x="947" y="24"/>
                    <a:pt x="901" y="1"/>
                    <a:pt x="8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484;p38"/>
            <p:cNvSpPr/>
            <p:nvPr/>
          </p:nvSpPr>
          <p:spPr>
            <a:xfrm>
              <a:off x="2897200" y="4238525"/>
              <a:ext cx="25550" cy="37725"/>
            </a:xfrm>
            <a:custGeom>
              <a:avLst/>
              <a:gdLst/>
              <a:ahLst/>
              <a:cxnLst/>
              <a:rect l="l" t="t" r="r" b="b"/>
              <a:pathLst>
                <a:path w="1022" h="1509" extrusionOk="0">
                  <a:moveTo>
                    <a:pt x="854" y="1"/>
                  </a:moveTo>
                  <a:cubicBezTo>
                    <a:pt x="826" y="1"/>
                    <a:pt x="797" y="9"/>
                    <a:pt x="773" y="27"/>
                  </a:cubicBezTo>
                  <a:cubicBezTo>
                    <a:pt x="445" y="248"/>
                    <a:pt x="72" y="1203"/>
                    <a:pt x="31" y="1311"/>
                  </a:cubicBezTo>
                  <a:cubicBezTo>
                    <a:pt x="1" y="1385"/>
                    <a:pt x="41" y="1470"/>
                    <a:pt x="114" y="1498"/>
                  </a:cubicBezTo>
                  <a:cubicBezTo>
                    <a:pt x="130" y="1504"/>
                    <a:pt x="148" y="1508"/>
                    <a:pt x="165" y="1508"/>
                  </a:cubicBezTo>
                  <a:cubicBezTo>
                    <a:pt x="225" y="1508"/>
                    <a:pt x="279" y="1473"/>
                    <a:pt x="303" y="1416"/>
                  </a:cubicBezTo>
                  <a:cubicBezTo>
                    <a:pt x="446" y="1041"/>
                    <a:pt x="744" y="397"/>
                    <a:pt x="936" y="268"/>
                  </a:cubicBezTo>
                  <a:cubicBezTo>
                    <a:pt x="1003" y="224"/>
                    <a:pt x="1021" y="133"/>
                    <a:pt x="974" y="65"/>
                  </a:cubicBezTo>
                  <a:cubicBezTo>
                    <a:pt x="947" y="24"/>
                    <a:pt x="901" y="1"/>
                    <a:pt x="8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485;p38"/>
            <p:cNvSpPr/>
            <p:nvPr/>
          </p:nvSpPr>
          <p:spPr>
            <a:xfrm>
              <a:off x="2881025" y="4304850"/>
              <a:ext cx="25525" cy="37750"/>
            </a:xfrm>
            <a:custGeom>
              <a:avLst/>
              <a:gdLst/>
              <a:ahLst/>
              <a:cxnLst/>
              <a:rect l="l" t="t" r="r" b="b"/>
              <a:pathLst>
                <a:path w="1021" h="1510" extrusionOk="0">
                  <a:moveTo>
                    <a:pt x="855" y="0"/>
                  </a:moveTo>
                  <a:cubicBezTo>
                    <a:pt x="826" y="0"/>
                    <a:pt x="798" y="8"/>
                    <a:pt x="773" y="26"/>
                  </a:cubicBezTo>
                  <a:cubicBezTo>
                    <a:pt x="443" y="249"/>
                    <a:pt x="72" y="1204"/>
                    <a:pt x="30" y="1312"/>
                  </a:cubicBezTo>
                  <a:cubicBezTo>
                    <a:pt x="1" y="1386"/>
                    <a:pt x="39" y="1471"/>
                    <a:pt x="114" y="1499"/>
                  </a:cubicBezTo>
                  <a:cubicBezTo>
                    <a:pt x="130" y="1505"/>
                    <a:pt x="148" y="1509"/>
                    <a:pt x="165" y="1509"/>
                  </a:cubicBezTo>
                  <a:cubicBezTo>
                    <a:pt x="223" y="1509"/>
                    <a:pt x="279" y="1474"/>
                    <a:pt x="302" y="1414"/>
                  </a:cubicBezTo>
                  <a:cubicBezTo>
                    <a:pt x="446" y="1041"/>
                    <a:pt x="744" y="396"/>
                    <a:pt x="936" y="267"/>
                  </a:cubicBezTo>
                  <a:cubicBezTo>
                    <a:pt x="1003" y="222"/>
                    <a:pt x="1021" y="132"/>
                    <a:pt x="974" y="64"/>
                  </a:cubicBezTo>
                  <a:cubicBezTo>
                    <a:pt x="947" y="23"/>
                    <a:pt x="901" y="0"/>
                    <a:pt x="8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486;p38"/>
            <p:cNvSpPr/>
            <p:nvPr/>
          </p:nvSpPr>
          <p:spPr>
            <a:xfrm>
              <a:off x="2879400" y="4369975"/>
              <a:ext cx="11825" cy="42225"/>
            </a:xfrm>
            <a:custGeom>
              <a:avLst/>
              <a:gdLst/>
              <a:ahLst/>
              <a:cxnLst/>
              <a:rect l="l" t="t" r="r" b="b"/>
              <a:pathLst>
                <a:path w="473" h="1689" extrusionOk="0">
                  <a:moveTo>
                    <a:pt x="310" y="0"/>
                  </a:moveTo>
                  <a:cubicBezTo>
                    <a:pt x="256" y="0"/>
                    <a:pt x="203" y="31"/>
                    <a:pt x="178" y="82"/>
                  </a:cubicBezTo>
                  <a:cubicBezTo>
                    <a:pt x="0" y="437"/>
                    <a:pt x="142" y="1448"/>
                    <a:pt x="159" y="1565"/>
                  </a:cubicBezTo>
                  <a:cubicBezTo>
                    <a:pt x="171" y="1637"/>
                    <a:pt x="232" y="1688"/>
                    <a:pt x="303" y="1688"/>
                  </a:cubicBezTo>
                  <a:cubicBezTo>
                    <a:pt x="310" y="1688"/>
                    <a:pt x="317" y="1688"/>
                    <a:pt x="324" y="1687"/>
                  </a:cubicBezTo>
                  <a:cubicBezTo>
                    <a:pt x="405" y="1676"/>
                    <a:pt x="459" y="1602"/>
                    <a:pt x="447" y="1521"/>
                  </a:cubicBezTo>
                  <a:cubicBezTo>
                    <a:pt x="388" y="1125"/>
                    <a:pt x="335" y="417"/>
                    <a:pt x="437" y="211"/>
                  </a:cubicBezTo>
                  <a:cubicBezTo>
                    <a:pt x="473" y="140"/>
                    <a:pt x="445" y="51"/>
                    <a:pt x="372" y="15"/>
                  </a:cubicBezTo>
                  <a:cubicBezTo>
                    <a:pt x="352" y="5"/>
                    <a:pt x="331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487;p38"/>
            <p:cNvSpPr/>
            <p:nvPr/>
          </p:nvSpPr>
          <p:spPr>
            <a:xfrm>
              <a:off x="2879400" y="4439700"/>
              <a:ext cx="11825" cy="42250"/>
            </a:xfrm>
            <a:custGeom>
              <a:avLst/>
              <a:gdLst/>
              <a:ahLst/>
              <a:cxnLst/>
              <a:rect l="l" t="t" r="r" b="b"/>
              <a:pathLst>
                <a:path w="473" h="1690" extrusionOk="0">
                  <a:moveTo>
                    <a:pt x="308" y="1"/>
                  </a:moveTo>
                  <a:cubicBezTo>
                    <a:pt x="255" y="1"/>
                    <a:pt x="203" y="30"/>
                    <a:pt x="178" y="83"/>
                  </a:cubicBezTo>
                  <a:cubicBezTo>
                    <a:pt x="0" y="438"/>
                    <a:pt x="142" y="1451"/>
                    <a:pt x="159" y="1566"/>
                  </a:cubicBezTo>
                  <a:cubicBezTo>
                    <a:pt x="171" y="1638"/>
                    <a:pt x="232" y="1689"/>
                    <a:pt x="303" y="1689"/>
                  </a:cubicBezTo>
                  <a:cubicBezTo>
                    <a:pt x="310" y="1689"/>
                    <a:pt x="317" y="1689"/>
                    <a:pt x="324" y="1688"/>
                  </a:cubicBezTo>
                  <a:cubicBezTo>
                    <a:pt x="405" y="1676"/>
                    <a:pt x="459" y="1603"/>
                    <a:pt x="447" y="1523"/>
                  </a:cubicBezTo>
                  <a:cubicBezTo>
                    <a:pt x="388" y="1126"/>
                    <a:pt x="335" y="419"/>
                    <a:pt x="437" y="212"/>
                  </a:cubicBezTo>
                  <a:cubicBezTo>
                    <a:pt x="473" y="141"/>
                    <a:pt x="445" y="52"/>
                    <a:pt x="372" y="16"/>
                  </a:cubicBezTo>
                  <a:cubicBezTo>
                    <a:pt x="352" y="6"/>
                    <a:pt x="330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488;p38"/>
            <p:cNvSpPr/>
            <p:nvPr/>
          </p:nvSpPr>
          <p:spPr>
            <a:xfrm>
              <a:off x="3249900" y="4296125"/>
              <a:ext cx="15050" cy="41525"/>
            </a:xfrm>
            <a:custGeom>
              <a:avLst/>
              <a:gdLst/>
              <a:ahLst/>
              <a:cxnLst/>
              <a:rect l="l" t="t" r="r" b="b"/>
              <a:pathLst>
                <a:path w="602" h="1661" extrusionOk="0">
                  <a:moveTo>
                    <a:pt x="439" y="1"/>
                  </a:moveTo>
                  <a:cubicBezTo>
                    <a:pt x="396" y="1"/>
                    <a:pt x="353" y="20"/>
                    <a:pt x="324" y="57"/>
                  </a:cubicBezTo>
                  <a:cubicBezTo>
                    <a:pt x="77" y="369"/>
                    <a:pt x="13" y="1391"/>
                    <a:pt x="6" y="1506"/>
                  </a:cubicBezTo>
                  <a:cubicBezTo>
                    <a:pt x="0" y="1588"/>
                    <a:pt x="63" y="1655"/>
                    <a:pt x="142" y="1661"/>
                  </a:cubicBezTo>
                  <a:lnTo>
                    <a:pt x="152" y="1661"/>
                  </a:lnTo>
                  <a:cubicBezTo>
                    <a:pt x="227" y="1661"/>
                    <a:pt x="294" y="1601"/>
                    <a:pt x="297" y="1522"/>
                  </a:cubicBezTo>
                  <a:cubicBezTo>
                    <a:pt x="319" y="1122"/>
                    <a:pt x="410" y="418"/>
                    <a:pt x="552" y="236"/>
                  </a:cubicBezTo>
                  <a:cubicBezTo>
                    <a:pt x="602" y="174"/>
                    <a:pt x="592" y="81"/>
                    <a:pt x="528" y="32"/>
                  </a:cubicBezTo>
                  <a:cubicBezTo>
                    <a:pt x="502" y="11"/>
                    <a:pt x="470" y="1"/>
                    <a:pt x="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489;p38"/>
            <p:cNvSpPr/>
            <p:nvPr/>
          </p:nvSpPr>
          <p:spPr>
            <a:xfrm>
              <a:off x="3271425" y="4250500"/>
              <a:ext cx="26025" cy="37450"/>
            </a:xfrm>
            <a:custGeom>
              <a:avLst/>
              <a:gdLst/>
              <a:ahLst/>
              <a:cxnLst/>
              <a:rect l="l" t="t" r="r" b="b"/>
              <a:pathLst>
                <a:path w="1041" h="1498" extrusionOk="0">
                  <a:moveTo>
                    <a:pt x="875" y="1"/>
                  </a:moveTo>
                  <a:cubicBezTo>
                    <a:pt x="847" y="1"/>
                    <a:pt x="820" y="8"/>
                    <a:pt x="795" y="25"/>
                  </a:cubicBezTo>
                  <a:cubicBezTo>
                    <a:pt x="462" y="243"/>
                    <a:pt x="73" y="1188"/>
                    <a:pt x="30" y="1296"/>
                  </a:cubicBezTo>
                  <a:cubicBezTo>
                    <a:pt x="1" y="1371"/>
                    <a:pt x="36" y="1456"/>
                    <a:pt x="110" y="1486"/>
                  </a:cubicBezTo>
                  <a:cubicBezTo>
                    <a:pt x="128" y="1493"/>
                    <a:pt x="147" y="1498"/>
                    <a:pt x="165" y="1498"/>
                  </a:cubicBezTo>
                  <a:cubicBezTo>
                    <a:pt x="222" y="1498"/>
                    <a:pt x="277" y="1464"/>
                    <a:pt x="301" y="1407"/>
                  </a:cubicBezTo>
                  <a:cubicBezTo>
                    <a:pt x="450" y="1034"/>
                    <a:pt x="761" y="395"/>
                    <a:pt x="954" y="269"/>
                  </a:cubicBezTo>
                  <a:cubicBezTo>
                    <a:pt x="1022" y="225"/>
                    <a:pt x="1041" y="134"/>
                    <a:pt x="997" y="67"/>
                  </a:cubicBezTo>
                  <a:cubicBezTo>
                    <a:pt x="969" y="24"/>
                    <a:pt x="922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490;p38"/>
            <p:cNvSpPr/>
            <p:nvPr/>
          </p:nvSpPr>
          <p:spPr>
            <a:xfrm>
              <a:off x="3280300" y="4281100"/>
              <a:ext cx="26025" cy="37425"/>
            </a:xfrm>
            <a:custGeom>
              <a:avLst/>
              <a:gdLst/>
              <a:ahLst/>
              <a:cxnLst/>
              <a:rect l="l" t="t" r="r" b="b"/>
              <a:pathLst>
                <a:path w="1041" h="1497" extrusionOk="0">
                  <a:moveTo>
                    <a:pt x="874" y="0"/>
                  </a:moveTo>
                  <a:cubicBezTo>
                    <a:pt x="846" y="0"/>
                    <a:pt x="819" y="8"/>
                    <a:pt x="795" y="24"/>
                  </a:cubicBezTo>
                  <a:cubicBezTo>
                    <a:pt x="461" y="242"/>
                    <a:pt x="73" y="1188"/>
                    <a:pt x="30" y="1297"/>
                  </a:cubicBezTo>
                  <a:cubicBezTo>
                    <a:pt x="0" y="1371"/>
                    <a:pt x="36" y="1456"/>
                    <a:pt x="110" y="1487"/>
                  </a:cubicBezTo>
                  <a:cubicBezTo>
                    <a:pt x="128" y="1493"/>
                    <a:pt x="146" y="1497"/>
                    <a:pt x="165" y="1497"/>
                  </a:cubicBezTo>
                  <a:cubicBezTo>
                    <a:pt x="222" y="1497"/>
                    <a:pt x="277" y="1461"/>
                    <a:pt x="301" y="1406"/>
                  </a:cubicBezTo>
                  <a:cubicBezTo>
                    <a:pt x="450" y="1034"/>
                    <a:pt x="761" y="396"/>
                    <a:pt x="954" y="269"/>
                  </a:cubicBezTo>
                  <a:cubicBezTo>
                    <a:pt x="1022" y="225"/>
                    <a:pt x="1040" y="135"/>
                    <a:pt x="997" y="66"/>
                  </a:cubicBezTo>
                  <a:cubicBezTo>
                    <a:pt x="968" y="24"/>
                    <a:pt x="921" y="0"/>
                    <a:pt x="8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491;p38"/>
            <p:cNvSpPr/>
            <p:nvPr/>
          </p:nvSpPr>
          <p:spPr>
            <a:xfrm>
              <a:off x="3027775" y="4296375"/>
              <a:ext cx="16700" cy="41100"/>
            </a:xfrm>
            <a:custGeom>
              <a:avLst/>
              <a:gdLst/>
              <a:ahLst/>
              <a:cxnLst/>
              <a:rect l="l" t="t" r="r" b="b"/>
              <a:pathLst>
                <a:path w="668" h="1644" extrusionOk="0">
                  <a:moveTo>
                    <a:pt x="505" y="1"/>
                  </a:moveTo>
                  <a:cubicBezTo>
                    <a:pt x="464" y="1"/>
                    <a:pt x="423" y="17"/>
                    <a:pt x="395" y="50"/>
                  </a:cubicBezTo>
                  <a:cubicBezTo>
                    <a:pt x="133" y="352"/>
                    <a:pt x="21" y="1368"/>
                    <a:pt x="9" y="1483"/>
                  </a:cubicBezTo>
                  <a:cubicBezTo>
                    <a:pt x="0" y="1564"/>
                    <a:pt x="58" y="1635"/>
                    <a:pt x="139" y="1644"/>
                  </a:cubicBezTo>
                  <a:lnTo>
                    <a:pt x="155" y="1644"/>
                  </a:lnTo>
                  <a:cubicBezTo>
                    <a:pt x="229" y="1644"/>
                    <a:pt x="291" y="1588"/>
                    <a:pt x="298" y="1515"/>
                  </a:cubicBezTo>
                  <a:cubicBezTo>
                    <a:pt x="341" y="1114"/>
                    <a:pt x="463" y="418"/>
                    <a:pt x="615" y="242"/>
                  </a:cubicBezTo>
                  <a:cubicBezTo>
                    <a:pt x="667" y="181"/>
                    <a:pt x="660" y="90"/>
                    <a:pt x="600" y="36"/>
                  </a:cubicBezTo>
                  <a:cubicBezTo>
                    <a:pt x="573" y="12"/>
                    <a:pt x="539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492;p38"/>
            <p:cNvSpPr/>
            <p:nvPr/>
          </p:nvSpPr>
          <p:spPr>
            <a:xfrm>
              <a:off x="3037000" y="4238275"/>
              <a:ext cx="16700" cy="41100"/>
            </a:xfrm>
            <a:custGeom>
              <a:avLst/>
              <a:gdLst/>
              <a:ahLst/>
              <a:cxnLst/>
              <a:rect l="l" t="t" r="r" b="b"/>
              <a:pathLst>
                <a:path w="668" h="1644" extrusionOk="0">
                  <a:moveTo>
                    <a:pt x="505" y="0"/>
                  </a:moveTo>
                  <a:cubicBezTo>
                    <a:pt x="464" y="0"/>
                    <a:pt x="423" y="18"/>
                    <a:pt x="395" y="51"/>
                  </a:cubicBezTo>
                  <a:cubicBezTo>
                    <a:pt x="133" y="352"/>
                    <a:pt x="21" y="1369"/>
                    <a:pt x="9" y="1484"/>
                  </a:cubicBezTo>
                  <a:cubicBezTo>
                    <a:pt x="0" y="1564"/>
                    <a:pt x="58" y="1635"/>
                    <a:pt x="139" y="1643"/>
                  </a:cubicBezTo>
                  <a:lnTo>
                    <a:pt x="155" y="1643"/>
                  </a:lnTo>
                  <a:cubicBezTo>
                    <a:pt x="229" y="1643"/>
                    <a:pt x="292" y="1589"/>
                    <a:pt x="298" y="1514"/>
                  </a:cubicBezTo>
                  <a:cubicBezTo>
                    <a:pt x="339" y="1115"/>
                    <a:pt x="463" y="418"/>
                    <a:pt x="615" y="243"/>
                  </a:cubicBezTo>
                  <a:cubicBezTo>
                    <a:pt x="667" y="180"/>
                    <a:pt x="660" y="89"/>
                    <a:pt x="600" y="37"/>
                  </a:cubicBezTo>
                  <a:cubicBezTo>
                    <a:pt x="573" y="12"/>
                    <a:pt x="539" y="0"/>
                    <a:pt x="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493;p38"/>
            <p:cNvSpPr/>
            <p:nvPr/>
          </p:nvSpPr>
          <p:spPr>
            <a:xfrm>
              <a:off x="3066225" y="4272300"/>
              <a:ext cx="16700" cy="41100"/>
            </a:xfrm>
            <a:custGeom>
              <a:avLst/>
              <a:gdLst/>
              <a:ahLst/>
              <a:cxnLst/>
              <a:rect l="l" t="t" r="r" b="b"/>
              <a:pathLst>
                <a:path w="668" h="1644" extrusionOk="0">
                  <a:moveTo>
                    <a:pt x="504" y="0"/>
                  </a:moveTo>
                  <a:cubicBezTo>
                    <a:pt x="463" y="0"/>
                    <a:pt x="423" y="18"/>
                    <a:pt x="393" y="51"/>
                  </a:cubicBezTo>
                  <a:cubicBezTo>
                    <a:pt x="135" y="352"/>
                    <a:pt x="22" y="1368"/>
                    <a:pt x="9" y="1484"/>
                  </a:cubicBezTo>
                  <a:cubicBezTo>
                    <a:pt x="0" y="1564"/>
                    <a:pt x="59" y="1635"/>
                    <a:pt x="138" y="1643"/>
                  </a:cubicBezTo>
                  <a:lnTo>
                    <a:pt x="155" y="1643"/>
                  </a:lnTo>
                  <a:cubicBezTo>
                    <a:pt x="229" y="1643"/>
                    <a:pt x="293" y="1586"/>
                    <a:pt x="298" y="1514"/>
                  </a:cubicBezTo>
                  <a:cubicBezTo>
                    <a:pt x="341" y="1115"/>
                    <a:pt x="463" y="417"/>
                    <a:pt x="613" y="242"/>
                  </a:cubicBezTo>
                  <a:cubicBezTo>
                    <a:pt x="667" y="180"/>
                    <a:pt x="660" y="89"/>
                    <a:pt x="599" y="37"/>
                  </a:cubicBezTo>
                  <a:cubicBezTo>
                    <a:pt x="572" y="12"/>
                    <a:pt x="538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494;p38"/>
            <p:cNvSpPr/>
            <p:nvPr/>
          </p:nvSpPr>
          <p:spPr>
            <a:xfrm>
              <a:off x="3049725" y="4406675"/>
              <a:ext cx="12400" cy="42175"/>
            </a:xfrm>
            <a:custGeom>
              <a:avLst/>
              <a:gdLst/>
              <a:ahLst/>
              <a:cxnLst/>
              <a:rect l="l" t="t" r="r" b="b"/>
              <a:pathLst>
                <a:path w="496" h="1687" extrusionOk="0">
                  <a:moveTo>
                    <a:pt x="327" y="0"/>
                  </a:moveTo>
                  <a:cubicBezTo>
                    <a:pt x="278" y="0"/>
                    <a:pt x="229" y="26"/>
                    <a:pt x="202" y="71"/>
                  </a:cubicBezTo>
                  <a:cubicBezTo>
                    <a:pt x="1" y="412"/>
                    <a:pt x="66" y="1434"/>
                    <a:pt x="74" y="1549"/>
                  </a:cubicBezTo>
                  <a:cubicBezTo>
                    <a:pt x="80" y="1625"/>
                    <a:pt x="144" y="1683"/>
                    <a:pt x="220" y="1683"/>
                  </a:cubicBezTo>
                  <a:cubicBezTo>
                    <a:pt x="223" y="1683"/>
                    <a:pt x="228" y="1683"/>
                    <a:pt x="230" y="1686"/>
                  </a:cubicBezTo>
                  <a:cubicBezTo>
                    <a:pt x="311" y="1681"/>
                    <a:pt x="371" y="1610"/>
                    <a:pt x="365" y="1530"/>
                  </a:cubicBezTo>
                  <a:cubicBezTo>
                    <a:pt x="337" y="1130"/>
                    <a:pt x="335" y="420"/>
                    <a:pt x="455" y="222"/>
                  </a:cubicBezTo>
                  <a:cubicBezTo>
                    <a:pt x="496" y="154"/>
                    <a:pt x="472" y="63"/>
                    <a:pt x="404" y="22"/>
                  </a:cubicBezTo>
                  <a:cubicBezTo>
                    <a:pt x="380" y="7"/>
                    <a:pt x="353" y="0"/>
                    <a:pt x="3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495;p38"/>
            <p:cNvSpPr/>
            <p:nvPr/>
          </p:nvSpPr>
          <p:spPr>
            <a:xfrm>
              <a:off x="3051500" y="4343375"/>
              <a:ext cx="12400" cy="42175"/>
            </a:xfrm>
            <a:custGeom>
              <a:avLst/>
              <a:gdLst/>
              <a:ahLst/>
              <a:cxnLst/>
              <a:rect l="l" t="t" r="r" b="b"/>
              <a:pathLst>
                <a:path w="496" h="1687" extrusionOk="0">
                  <a:moveTo>
                    <a:pt x="328" y="1"/>
                  </a:moveTo>
                  <a:cubicBezTo>
                    <a:pt x="278" y="1"/>
                    <a:pt x="229" y="27"/>
                    <a:pt x="202" y="72"/>
                  </a:cubicBezTo>
                  <a:cubicBezTo>
                    <a:pt x="0" y="415"/>
                    <a:pt x="66" y="1437"/>
                    <a:pt x="74" y="1552"/>
                  </a:cubicBezTo>
                  <a:cubicBezTo>
                    <a:pt x="80" y="1628"/>
                    <a:pt x="144" y="1687"/>
                    <a:pt x="220" y="1687"/>
                  </a:cubicBezTo>
                  <a:lnTo>
                    <a:pt x="230" y="1687"/>
                  </a:lnTo>
                  <a:cubicBezTo>
                    <a:pt x="311" y="1681"/>
                    <a:pt x="371" y="1610"/>
                    <a:pt x="365" y="1530"/>
                  </a:cubicBezTo>
                  <a:cubicBezTo>
                    <a:pt x="337" y="1132"/>
                    <a:pt x="335" y="422"/>
                    <a:pt x="455" y="223"/>
                  </a:cubicBezTo>
                  <a:cubicBezTo>
                    <a:pt x="496" y="154"/>
                    <a:pt x="472" y="63"/>
                    <a:pt x="403" y="22"/>
                  </a:cubicBezTo>
                  <a:cubicBezTo>
                    <a:pt x="380" y="8"/>
                    <a:pt x="354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496;p38"/>
            <p:cNvSpPr/>
            <p:nvPr/>
          </p:nvSpPr>
          <p:spPr>
            <a:xfrm>
              <a:off x="3074000" y="4481275"/>
              <a:ext cx="20800" cy="40125"/>
            </a:xfrm>
            <a:custGeom>
              <a:avLst/>
              <a:gdLst/>
              <a:ahLst/>
              <a:cxnLst/>
              <a:rect l="l" t="t" r="r" b="b"/>
              <a:pathLst>
                <a:path w="832" h="1605" extrusionOk="0">
                  <a:moveTo>
                    <a:pt x="191" y="0"/>
                  </a:moveTo>
                  <a:cubicBezTo>
                    <a:pt x="115" y="0"/>
                    <a:pt x="52" y="52"/>
                    <a:pt x="44" y="128"/>
                  </a:cubicBezTo>
                  <a:cubicBezTo>
                    <a:pt x="0" y="523"/>
                    <a:pt x="483" y="1427"/>
                    <a:pt x="537" y="1528"/>
                  </a:cubicBezTo>
                  <a:cubicBezTo>
                    <a:pt x="564" y="1574"/>
                    <a:pt x="613" y="1604"/>
                    <a:pt x="664" y="1604"/>
                  </a:cubicBezTo>
                  <a:cubicBezTo>
                    <a:pt x="688" y="1604"/>
                    <a:pt x="713" y="1597"/>
                    <a:pt x="734" y="1586"/>
                  </a:cubicBezTo>
                  <a:cubicBezTo>
                    <a:pt x="805" y="1549"/>
                    <a:pt x="832" y="1460"/>
                    <a:pt x="792" y="1389"/>
                  </a:cubicBezTo>
                  <a:cubicBezTo>
                    <a:pt x="600" y="1037"/>
                    <a:pt x="307" y="391"/>
                    <a:pt x="334" y="161"/>
                  </a:cubicBezTo>
                  <a:cubicBezTo>
                    <a:pt x="344" y="82"/>
                    <a:pt x="285" y="9"/>
                    <a:pt x="206" y="1"/>
                  </a:cubicBezTo>
                  <a:cubicBezTo>
                    <a:pt x="201" y="0"/>
                    <a:pt x="196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497;p38"/>
            <p:cNvSpPr/>
            <p:nvPr/>
          </p:nvSpPr>
          <p:spPr>
            <a:xfrm>
              <a:off x="3034475" y="4481450"/>
              <a:ext cx="21800" cy="39625"/>
            </a:xfrm>
            <a:custGeom>
              <a:avLst/>
              <a:gdLst/>
              <a:ahLst/>
              <a:cxnLst/>
              <a:rect l="l" t="t" r="r" b="b"/>
              <a:pathLst>
                <a:path w="872" h="1585" extrusionOk="0">
                  <a:moveTo>
                    <a:pt x="165" y="1"/>
                  </a:moveTo>
                  <a:cubicBezTo>
                    <a:pt x="91" y="1"/>
                    <a:pt x="31" y="64"/>
                    <a:pt x="27" y="137"/>
                  </a:cubicBezTo>
                  <a:cubicBezTo>
                    <a:pt x="0" y="533"/>
                    <a:pt x="521" y="1414"/>
                    <a:pt x="581" y="1514"/>
                  </a:cubicBezTo>
                  <a:cubicBezTo>
                    <a:pt x="609" y="1559"/>
                    <a:pt x="656" y="1585"/>
                    <a:pt x="706" y="1585"/>
                  </a:cubicBezTo>
                  <a:cubicBezTo>
                    <a:pt x="731" y="1585"/>
                    <a:pt x="758" y="1579"/>
                    <a:pt x="781" y="1563"/>
                  </a:cubicBezTo>
                  <a:cubicBezTo>
                    <a:pt x="850" y="1522"/>
                    <a:pt x="872" y="1434"/>
                    <a:pt x="830" y="1365"/>
                  </a:cubicBezTo>
                  <a:cubicBezTo>
                    <a:pt x="623" y="1018"/>
                    <a:pt x="301" y="387"/>
                    <a:pt x="318" y="157"/>
                  </a:cubicBezTo>
                  <a:cubicBezTo>
                    <a:pt x="322" y="76"/>
                    <a:pt x="263" y="6"/>
                    <a:pt x="183" y="2"/>
                  </a:cubicBezTo>
                  <a:cubicBezTo>
                    <a:pt x="177" y="1"/>
                    <a:pt x="171" y="1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498;p38"/>
            <p:cNvSpPr/>
            <p:nvPr/>
          </p:nvSpPr>
          <p:spPr>
            <a:xfrm>
              <a:off x="3014925" y="4422300"/>
              <a:ext cx="12150" cy="42200"/>
            </a:xfrm>
            <a:custGeom>
              <a:avLst/>
              <a:gdLst/>
              <a:ahLst/>
              <a:cxnLst/>
              <a:rect l="l" t="t" r="r" b="b"/>
              <a:pathLst>
                <a:path w="486" h="1688" extrusionOk="0">
                  <a:moveTo>
                    <a:pt x="319" y="0"/>
                  </a:moveTo>
                  <a:cubicBezTo>
                    <a:pt x="268" y="0"/>
                    <a:pt x="218" y="28"/>
                    <a:pt x="192" y="76"/>
                  </a:cubicBezTo>
                  <a:cubicBezTo>
                    <a:pt x="0" y="424"/>
                    <a:pt x="101" y="1442"/>
                    <a:pt x="114" y="1558"/>
                  </a:cubicBezTo>
                  <a:cubicBezTo>
                    <a:pt x="122" y="1632"/>
                    <a:pt x="186" y="1687"/>
                    <a:pt x="259" y="1687"/>
                  </a:cubicBezTo>
                  <a:lnTo>
                    <a:pt x="274" y="1687"/>
                  </a:lnTo>
                  <a:cubicBezTo>
                    <a:pt x="355" y="1680"/>
                    <a:pt x="413" y="1608"/>
                    <a:pt x="405" y="1527"/>
                  </a:cubicBezTo>
                  <a:cubicBezTo>
                    <a:pt x="361" y="1128"/>
                    <a:pt x="335" y="418"/>
                    <a:pt x="446" y="217"/>
                  </a:cubicBezTo>
                  <a:cubicBezTo>
                    <a:pt x="486" y="147"/>
                    <a:pt x="462" y="58"/>
                    <a:pt x="391" y="20"/>
                  </a:cubicBezTo>
                  <a:cubicBezTo>
                    <a:pt x="368" y="6"/>
                    <a:pt x="343" y="0"/>
                    <a:pt x="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499;p38"/>
            <p:cNvSpPr/>
            <p:nvPr/>
          </p:nvSpPr>
          <p:spPr>
            <a:xfrm>
              <a:off x="3066225" y="4206575"/>
              <a:ext cx="16700" cy="41100"/>
            </a:xfrm>
            <a:custGeom>
              <a:avLst/>
              <a:gdLst/>
              <a:ahLst/>
              <a:cxnLst/>
              <a:rect l="l" t="t" r="r" b="b"/>
              <a:pathLst>
                <a:path w="668" h="1644" extrusionOk="0">
                  <a:moveTo>
                    <a:pt x="504" y="1"/>
                  </a:moveTo>
                  <a:cubicBezTo>
                    <a:pt x="464" y="1"/>
                    <a:pt x="423" y="18"/>
                    <a:pt x="393" y="50"/>
                  </a:cubicBezTo>
                  <a:cubicBezTo>
                    <a:pt x="135" y="353"/>
                    <a:pt x="22" y="1369"/>
                    <a:pt x="9" y="1484"/>
                  </a:cubicBezTo>
                  <a:cubicBezTo>
                    <a:pt x="0" y="1563"/>
                    <a:pt x="59" y="1634"/>
                    <a:pt x="138" y="1644"/>
                  </a:cubicBezTo>
                  <a:lnTo>
                    <a:pt x="155" y="1644"/>
                  </a:lnTo>
                  <a:cubicBezTo>
                    <a:pt x="229" y="1644"/>
                    <a:pt x="293" y="1589"/>
                    <a:pt x="298" y="1513"/>
                  </a:cubicBezTo>
                  <a:cubicBezTo>
                    <a:pt x="341" y="1115"/>
                    <a:pt x="463" y="418"/>
                    <a:pt x="613" y="242"/>
                  </a:cubicBezTo>
                  <a:cubicBezTo>
                    <a:pt x="667" y="179"/>
                    <a:pt x="660" y="90"/>
                    <a:pt x="599" y="36"/>
                  </a:cubicBezTo>
                  <a:cubicBezTo>
                    <a:pt x="572" y="12"/>
                    <a:pt x="538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500;p38"/>
            <p:cNvSpPr/>
            <p:nvPr/>
          </p:nvSpPr>
          <p:spPr>
            <a:xfrm>
              <a:off x="3076400" y="4150750"/>
              <a:ext cx="16700" cy="41100"/>
            </a:xfrm>
            <a:custGeom>
              <a:avLst/>
              <a:gdLst/>
              <a:ahLst/>
              <a:cxnLst/>
              <a:rect l="l" t="t" r="r" b="b"/>
              <a:pathLst>
                <a:path w="668" h="1644" extrusionOk="0">
                  <a:moveTo>
                    <a:pt x="505" y="0"/>
                  </a:moveTo>
                  <a:cubicBezTo>
                    <a:pt x="464" y="0"/>
                    <a:pt x="424" y="17"/>
                    <a:pt x="395" y="50"/>
                  </a:cubicBezTo>
                  <a:cubicBezTo>
                    <a:pt x="135" y="352"/>
                    <a:pt x="22" y="1368"/>
                    <a:pt x="11" y="1483"/>
                  </a:cubicBezTo>
                  <a:cubicBezTo>
                    <a:pt x="1" y="1562"/>
                    <a:pt x="60" y="1633"/>
                    <a:pt x="140" y="1643"/>
                  </a:cubicBezTo>
                  <a:lnTo>
                    <a:pt x="155" y="1643"/>
                  </a:lnTo>
                  <a:cubicBezTo>
                    <a:pt x="231" y="1643"/>
                    <a:pt x="294" y="1588"/>
                    <a:pt x="299" y="1514"/>
                  </a:cubicBezTo>
                  <a:cubicBezTo>
                    <a:pt x="340" y="1114"/>
                    <a:pt x="465" y="417"/>
                    <a:pt x="615" y="241"/>
                  </a:cubicBezTo>
                  <a:cubicBezTo>
                    <a:pt x="668" y="180"/>
                    <a:pt x="661" y="89"/>
                    <a:pt x="601" y="35"/>
                  </a:cubicBezTo>
                  <a:cubicBezTo>
                    <a:pt x="573" y="12"/>
                    <a:pt x="539" y="0"/>
                    <a:pt x="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501;p38"/>
            <p:cNvSpPr/>
            <p:nvPr/>
          </p:nvSpPr>
          <p:spPr>
            <a:xfrm>
              <a:off x="3098675" y="4203775"/>
              <a:ext cx="16700" cy="41100"/>
            </a:xfrm>
            <a:custGeom>
              <a:avLst/>
              <a:gdLst/>
              <a:ahLst/>
              <a:cxnLst/>
              <a:rect l="l" t="t" r="r" b="b"/>
              <a:pathLst>
                <a:path w="668" h="1644" extrusionOk="0">
                  <a:moveTo>
                    <a:pt x="505" y="1"/>
                  </a:moveTo>
                  <a:cubicBezTo>
                    <a:pt x="464" y="1"/>
                    <a:pt x="423" y="18"/>
                    <a:pt x="394" y="50"/>
                  </a:cubicBezTo>
                  <a:cubicBezTo>
                    <a:pt x="136" y="352"/>
                    <a:pt x="22" y="1369"/>
                    <a:pt x="9" y="1483"/>
                  </a:cubicBezTo>
                  <a:cubicBezTo>
                    <a:pt x="1" y="1564"/>
                    <a:pt x="59" y="1635"/>
                    <a:pt x="139" y="1644"/>
                  </a:cubicBezTo>
                  <a:lnTo>
                    <a:pt x="156" y="1644"/>
                  </a:lnTo>
                  <a:cubicBezTo>
                    <a:pt x="229" y="1644"/>
                    <a:pt x="292" y="1588"/>
                    <a:pt x="299" y="1515"/>
                  </a:cubicBezTo>
                  <a:cubicBezTo>
                    <a:pt x="340" y="1114"/>
                    <a:pt x="464" y="418"/>
                    <a:pt x="614" y="242"/>
                  </a:cubicBezTo>
                  <a:cubicBezTo>
                    <a:pt x="668" y="181"/>
                    <a:pt x="661" y="90"/>
                    <a:pt x="600" y="36"/>
                  </a:cubicBezTo>
                  <a:cubicBezTo>
                    <a:pt x="572" y="12"/>
                    <a:pt x="53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502;p38"/>
            <p:cNvSpPr/>
            <p:nvPr/>
          </p:nvSpPr>
          <p:spPr>
            <a:xfrm>
              <a:off x="3166350" y="3501600"/>
              <a:ext cx="19075" cy="40425"/>
            </a:xfrm>
            <a:custGeom>
              <a:avLst/>
              <a:gdLst/>
              <a:ahLst/>
              <a:cxnLst/>
              <a:rect l="l" t="t" r="r" b="b"/>
              <a:pathLst>
                <a:path w="763" h="1617" extrusionOk="0">
                  <a:moveTo>
                    <a:pt x="606" y="0"/>
                  </a:moveTo>
                  <a:cubicBezTo>
                    <a:pt x="537" y="0"/>
                    <a:pt x="473" y="50"/>
                    <a:pt x="460" y="121"/>
                  </a:cubicBezTo>
                  <a:cubicBezTo>
                    <a:pt x="390" y="514"/>
                    <a:pt x="220" y="1205"/>
                    <a:pt x="57" y="1369"/>
                  </a:cubicBezTo>
                  <a:cubicBezTo>
                    <a:pt x="0" y="1425"/>
                    <a:pt x="0" y="1518"/>
                    <a:pt x="57" y="1574"/>
                  </a:cubicBezTo>
                  <a:cubicBezTo>
                    <a:pt x="85" y="1603"/>
                    <a:pt x="124" y="1617"/>
                    <a:pt x="160" y="1617"/>
                  </a:cubicBezTo>
                  <a:cubicBezTo>
                    <a:pt x="197" y="1617"/>
                    <a:pt x="234" y="1603"/>
                    <a:pt x="265" y="1574"/>
                  </a:cubicBezTo>
                  <a:cubicBezTo>
                    <a:pt x="545" y="1292"/>
                    <a:pt x="728" y="284"/>
                    <a:pt x="748" y="171"/>
                  </a:cubicBezTo>
                  <a:cubicBezTo>
                    <a:pt x="762" y="91"/>
                    <a:pt x="708" y="16"/>
                    <a:pt x="629" y="2"/>
                  </a:cubicBezTo>
                  <a:cubicBezTo>
                    <a:pt x="621" y="1"/>
                    <a:pt x="613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503;p38"/>
            <p:cNvSpPr/>
            <p:nvPr/>
          </p:nvSpPr>
          <p:spPr>
            <a:xfrm>
              <a:off x="3121600" y="3510100"/>
              <a:ext cx="19050" cy="40450"/>
            </a:xfrm>
            <a:custGeom>
              <a:avLst/>
              <a:gdLst/>
              <a:ahLst/>
              <a:cxnLst/>
              <a:rect l="l" t="t" r="r" b="b"/>
              <a:pathLst>
                <a:path w="762" h="1618" extrusionOk="0">
                  <a:moveTo>
                    <a:pt x="605" y="0"/>
                  </a:moveTo>
                  <a:cubicBezTo>
                    <a:pt x="537" y="0"/>
                    <a:pt x="473" y="51"/>
                    <a:pt x="460" y="122"/>
                  </a:cubicBezTo>
                  <a:cubicBezTo>
                    <a:pt x="391" y="515"/>
                    <a:pt x="221" y="1206"/>
                    <a:pt x="57" y="1369"/>
                  </a:cubicBezTo>
                  <a:cubicBezTo>
                    <a:pt x="1" y="1426"/>
                    <a:pt x="1" y="1518"/>
                    <a:pt x="57" y="1575"/>
                  </a:cubicBezTo>
                  <a:cubicBezTo>
                    <a:pt x="86" y="1603"/>
                    <a:pt x="123" y="1618"/>
                    <a:pt x="161" y="1618"/>
                  </a:cubicBezTo>
                  <a:cubicBezTo>
                    <a:pt x="198" y="1618"/>
                    <a:pt x="235" y="1601"/>
                    <a:pt x="265" y="1575"/>
                  </a:cubicBezTo>
                  <a:cubicBezTo>
                    <a:pt x="546" y="1293"/>
                    <a:pt x="727" y="285"/>
                    <a:pt x="747" y="171"/>
                  </a:cubicBezTo>
                  <a:cubicBezTo>
                    <a:pt x="761" y="92"/>
                    <a:pt x="709" y="17"/>
                    <a:pt x="629" y="3"/>
                  </a:cubicBezTo>
                  <a:cubicBezTo>
                    <a:pt x="621" y="1"/>
                    <a:pt x="613" y="0"/>
                    <a:pt x="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504;p38"/>
            <p:cNvSpPr/>
            <p:nvPr/>
          </p:nvSpPr>
          <p:spPr>
            <a:xfrm>
              <a:off x="3155275" y="3446425"/>
              <a:ext cx="19025" cy="40450"/>
            </a:xfrm>
            <a:custGeom>
              <a:avLst/>
              <a:gdLst/>
              <a:ahLst/>
              <a:cxnLst/>
              <a:rect l="l" t="t" r="r" b="b"/>
              <a:pathLst>
                <a:path w="761" h="1618" extrusionOk="0">
                  <a:moveTo>
                    <a:pt x="604" y="0"/>
                  </a:moveTo>
                  <a:cubicBezTo>
                    <a:pt x="535" y="0"/>
                    <a:pt x="473" y="50"/>
                    <a:pt x="460" y="122"/>
                  </a:cubicBezTo>
                  <a:cubicBezTo>
                    <a:pt x="391" y="515"/>
                    <a:pt x="220" y="1206"/>
                    <a:pt x="57" y="1369"/>
                  </a:cubicBezTo>
                  <a:cubicBezTo>
                    <a:pt x="0" y="1426"/>
                    <a:pt x="0" y="1518"/>
                    <a:pt x="57" y="1575"/>
                  </a:cubicBezTo>
                  <a:cubicBezTo>
                    <a:pt x="86" y="1603"/>
                    <a:pt x="122" y="1617"/>
                    <a:pt x="159" y="1617"/>
                  </a:cubicBezTo>
                  <a:cubicBezTo>
                    <a:pt x="198" y="1617"/>
                    <a:pt x="236" y="1603"/>
                    <a:pt x="264" y="1575"/>
                  </a:cubicBezTo>
                  <a:cubicBezTo>
                    <a:pt x="545" y="1292"/>
                    <a:pt x="727" y="285"/>
                    <a:pt x="747" y="171"/>
                  </a:cubicBezTo>
                  <a:cubicBezTo>
                    <a:pt x="761" y="92"/>
                    <a:pt x="708" y="17"/>
                    <a:pt x="628" y="2"/>
                  </a:cubicBezTo>
                  <a:cubicBezTo>
                    <a:pt x="620" y="1"/>
                    <a:pt x="612" y="0"/>
                    <a:pt x="6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505;p38"/>
            <p:cNvSpPr/>
            <p:nvPr/>
          </p:nvSpPr>
          <p:spPr>
            <a:xfrm>
              <a:off x="3197700" y="3419625"/>
              <a:ext cx="12725" cy="41950"/>
            </a:xfrm>
            <a:custGeom>
              <a:avLst/>
              <a:gdLst/>
              <a:ahLst/>
              <a:cxnLst/>
              <a:rect l="l" t="t" r="r" b="b"/>
              <a:pathLst>
                <a:path w="509" h="1678" extrusionOk="0">
                  <a:moveTo>
                    <a:pt x="341" y="0"/>
                  </a:moveTo>
                  <a:cubicBezTo>
                    <a:pt x="262" y="1"/>
                    <a:pt x="198" y="68"/>
                    <a:pt x="199" y="149"/>
                  </a:cubicBezTo>
                  <a:cubicBezTo>
                    <a:pt x="208" y="549"/>
                    <a:pt x="172" y="1259"/>
                    <a:pt x="45" y="1450"/>
                  </a:cubicBezTo>
                  <a:cubicBezTo>
                    <a:pt x="1" y="1518"/>
                    <a:pt x="19" y="1608"/>
                    <a:pt x="86" y="1653"/>
                  </a:cubicBezTo>
                  <a:cubicBezTo>
                    <a:pt x="111" y="1670"/>
                    <a:pt x="137" y="1677"/>
                    <a:pt x="165" y="1677"/>
                  </a:cubicBezTo>
                  <a:cubicBezTo>
                    <a:pt x="213" y="1677"/>
                    <a:pt x="260" y="1656"/>
                    <a:pt x="289" y="1612"/>
                  </a:cubicBezTo>
                  <a:cubicBezTo>
                    <a:pt x="509" y="1280"/>
                    <a:pt x="492" y="257"/>
                    <a:pt x="490" y="142"/>
                  </a:cubicBezTo>
                  <a:cubicBezTo>
                    <a:pt x="489" y="61"/>
                    <a:pt x="441" y="0"/>
                    <a:pt x="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506;p38"/>
            <p:cNvSpPr/>
            <p:nvPr/>
          </p:nvSpPr>
          <p:spPr>
            <a:xfrm>
              <a:off x="3114625" y="3573750"/>
              <a:ext cx="33050" cy="31850"/>
            </a:xfrm>
            <a:custGeom>
              <a:avLst/>
              <a:gdLst/>
              <a:ahLst/>
              <a:cxnLst/>
              <a:rect l="l" t="t" r="r" b="b"/>
              <a:pathLst>
                <a:path w="1322" h="1274" extrusionOk="0">
                  <a:moveTo>
                    <a:pt x="1155" y="1"/>
                  </a:moveTo>
                  <a:cubicBezTo>
                    <a:pt x="1111" y="1"/>
                    <a:pt x="1067" y="21"/>
                    <a:pt x="1039" y="59"/>
                  </a:cubicBezTo>
                  <a:cubicBezTo>
                    <a:pt x="799" y="380"/>
                    <a:pt x="336" y="918"/>
                    <a:pt x="116" y="990"/>
                  </a:cubicBezTo>
                  <a:cubicBezTo>
                    <a:pt x="40" y="1014"/>
                    <a:pt x="0" y="1098"/>
                    <a:pt x="24" y="1175"/>
                  </a:cubicBezTo>
                  <a:cubicBezTo>
                    <a:pt x="44" y="1236"/>
                    <a:pt x="102" y="1274"/>
                    <a:pt x="163" y="1274"/>
                  </a:cubicBezTo>
                  <a:cubicBezTo>
                    <a:pt x="179" y="1274"/>
                    <a:pt x="194" y="1273"/>
                    <a:pt x="209" y="1268"/>
                  </a:cubicBezTo>
                  <a:cubicBezTo>
                    <a:pt x="585" y="1142"/>
                    <a:pt x="1203" y="326"/>
                    <a:pt x="1273" y="234"/>
                  </a:cubicBezTo>
                  <a:cubicBezTo>
                    <a:pt x="1321" y="169"/>
                    <a:pt x="1307" y="78"/>
                    <a:pt x="1243" y="31"/>
                  </a:cubicBezTo>
                  <a:cubicBezTo>
                    <a:pt x="1217" y="10"/>
                    <a:pt x="1186" y="1"/>
                    <a:pt x="1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507;p38"/>
            <p:cNvSpPr/>
            <p:nvPr/>
          </p:nvSpPr>
          <p:spPr>
            <a:xfrm>
              <a:off x="3015975" y="4363600"/>
              <a:ext cx="15350" cy="41950"/>
            </a:xfrm>
            <a:custGeom>
              <a:avLst/>
              <a:gdLst/>
              <a:ahLst/>
              <a:cxnLst/>
              <a:rect l="l" t="t" r="r" b="b"/>
              <a:pathLst>
                <a:path w="614" h="1678" extrusionOk="0">
                  <a:moveTo>
                    <a:pt x="267" y="0"/>
                  </a:moveTo>
                  <a:cubicBezTo>
                    <a:pt x="206" y="0"/>
                    <a:pt x="148" y="40"/>
                    <a:pt x="129" y="100"/>
                  </a:cubicBezTo>
                  <a:cubicBezTo>
                    <a:pt x="1" y="476"/>
                    <a:pt x="279" y="1461"/>
                    <a:pt x="310" y="1573"/>
                  </a:cubicBezTo>
                  <a:cubicBezTo>
                    <a:pt x="330" y="1637"/>
                    <a:pt x="387" y="1678"/>
                    <a:pt x="451" y="1678"/>
                  </a:cubicBezTo>
                  <a:cubicBezTo>
                    <a:pt x="465" y="1678"/>
                    <a:pt x="478" y="1675"/>
                    <a:pt x="492" y="1672"/>
                  </a:cubicBezTo>
                  <a:cubicBezTo>
                    <a:pt x="569" y="1650"/>
                    <a:pt x="614" y="1569"/>
                    <a:pt x="591" y="1491"/>
                  </a:cubicBezTo>
                  <a:cubicBezTo>
                    <a:pt x="479" y="1106"/>
                    <a:pt x="329" y="412"/>
                    <a:pt x="403" y="192"/>
                  </a:cubicBezTo>
                  <a:cubicBezTo>
                    <a:pt x="430" y="117"/>
                    <a:pt x="388" y="35"/>
                    <a:pt x="313" y="8"/>
                  </a:cubicBezTo>
                  <a:cubicBezTo>
                    <a:pt x="298" y="3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508;p38"/>
            <p:cNvSpPr/>
            <p:nvPr/>
          </p:nvSpPr>
          <p:spPr>
            <a:xfrm>
              <a:off x="3316550" y="4223450"/>
              <a:ext cx="26025" cy="37425"/>
            </a:xfrm>
            <a:custGeom>
              <a:avLst/>
              <a:gdLst/>
              <a:ahLst/>
              <a:cxnLst/>
              <a:rect l="l" t="t" r="r" b="b"/>
              <a:pathLst>
                <a:path w="1041" h="1497" extrusionOk="0">
                  <a:moveTo>
                    <a:pt x="872" y="0"/>
                  </a:moveTo>
                  <a:cubicBezTo>
                    <a:pt x="845" y="0"/>
                    <a:pt x="818" y="8"/>
                    <a:pt x="794" y="24"/>
                  </a:cubicBezTo>
                  <a:cubicBezTo>
                    <a:pt x="460" y="242"/>
                    <a:pt x="72" y="1187"/>
                    <a:pt x="29" y="1297"/>
                  </a:cubicBezTo>
                  <a:cubicBezTo>
                    <a:pt x="1" y="1371"/>
                    <a:pt x="36" y="1456"/>
                    <a:pt x="111" y="1487"/>
                  </a:cubicBezTo>
                  <a:cubicBezTo>
                    <a:pt x="128" y="1493"/>
                    <a:pt x="148" y="1497"/>
                    <a:pt x="165" y="1497"/>
                  </a:cubicBezTo>
                  <a:cubicBezTo>
                    <a:pt x="222" y="1497"/>
                    <a:pt x="277" y="1461"/>
                    <a:pt x="300" y="1406"/>
                  </a:cubicBezTo>
                  <a:cubicBezTo>
                    <a:pt x="449" y="1034"/>
                    <a:pt x="760" y="396"/>
                    <a:pt x="953" y="269"/>
                  </a:cubicBezTo>
                  <a:cubicBezTo>
                    <a:pt x="1021" y="225"/>
                    <a:pt x="1041" y="134"/>
                    <a:pt x="995" y="66"/>
                  </a:cubicBezTo>
                  <a:cubicBezTo>
                    <a:pt x="967" y="24"/>
                    <a:pt x="920" y="0"/>
                    <a:pt x="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509;p38"/>
            <p:cNvSpPr/>
            <p:nvPr/>
          </p:nvSpPr>
          <p:spPr>
            <a:xfrm>
              <a:off x="3249000" y="4370000"/>
              <a:ext cx="13325" cy="42150"/>
            </a:xfrm>
            <a:custGeom>
              <a:avLst/>
              <a:gdLst/>
              <a:ahLst/>
              <a:cxnLst/>
              <a:rect l="l" t="t" r="r" b="b"/>
              <a:pathLst>
                <a:path w="533" h="1686" extrusionOk="0">
                  <a:moveTo>
                    <a:pt x="291" y="1"/>
                  </a:moveTo>
                  <a:cubicBezTo>
                    <a:pt x="234" y="1"/>
                    <a:pt x="181" y="33"/>
                    <a:pt x="157" y="89"/>
                  </a:cubicBezTo>
                  <a:cubicBezTo>
                    <a:pt x="1" y="454"/>
                    <a:pt x="206" y="1457"/>
                    <a:pt x="231" y="1571"/>
                  </a:cubicBezTo>
                  <a:cubicBezTo>
                    <a:pt x="245" y="1638"/>
                    <a:pt x="304" y="1686"/>
                    <a:pt x="372" y="1686"/>
                  </a:cubicBezTo>
                  <a:cubicBezTo>
                    <a:pt x="381" y="1686"/>
                    <a:pt x="391" y="1684"/>
                    <a:pt x="404" y="1684"/>
                  </a:cubicBezTo>
                  <a:cubicBezTo>
                    <a:pt x="483" y="1667"/>
                    <a:pt x="533" y="1589"/>
                    <a:pt x="517" y="1511"/>
                  </a:cubicBezTo>
                  <a:cubicBezTo>
                    <a:pt x="433" y="1120"/>
                    <a:pt x="336" y="417"/>
                    <a:pt x="426" y="204"/>
                  </a:cubicBezTo>
                  <a:cubicBezTo>
                    <a:pt x="458" y="131"/>
                    <a:pt x="424" y="45"/>
                    <a:pt x="348" y="13"/>
                  </a:cubicBezTo>
                  <a:cubicBezTo>
                    <a:pt x="329" y="5"/>
                    <a:pt x="310" y="1"/>
                    <a:pt x="2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510;p38"/>
            <p:cNvSpPr/>
            <p:nvPr/>
          </p:nvSpPr>
          <p:spPr>
            <a:xfrm>
              <a:off x="3276750" y="4337200"/>
              <a:ext cx="13300" cy="42150"/>
            </a:xfrm>
            <a:custGeom>
              <a:avLst/>
              <a:gdLst/>
              <a:ahLst/>
              <a:cxnLst/>
              <a:rect l="l" t="t" r="r" b="b"/>
              <a:pathLst>
                <a:path w="532" h="1686" extrusionOk="0">
                  <a:moveTo>
                    <a:pt x="291" y="1"/>
                  </a:moveTo>
                  <a:cubicBezTo>
                    <a:pt x="234" y="1"/>
                    <a:pt x="180" y="34"/>
                    <a:pt x="155" y="89"/>
                  </a:cubicBezTo>
                  <a:cubicBezTo>
                    <a:pt x="0" y="453"/>
                    <a:pt x="206" y="1457"/>
                    <a:pt x="229" y="1570"/>
                  </a:cubicBezTo>
                  <a:cubicBezTo>
                    <a:pt x="243" y="1637"/>
                    <a:pt x="303" y="1685"/>
                    <a:pt x="371" y="1685"/>
                  </a:cubicBezTo>
                  <a:cubicBezTo>
                    <a:pt x="377" y="1685"/>
                    <a:pt x="384" y="1685"/>
                    <a:pt x="391" y="1685"/>
                  </a:cubicBezTo>
                  <a:cubicBezTo>
                    <a:pt x="395" y="1685"/>
                    <a:pt x="398" y="1685"/>
                    <a:pt x="402" y="1685"/>
                  </a:cubicBezTo>
                  <a:cubicBezTo>
                    <a:pt x="483" y="1668"/>
                    <a:pt x="531" y="1590"/>
                    <a:pt x="516" y="1513"/>
                  </a:cubicBezTo>
                  <a:cubicBezTo>
                    <a:pt x="432" y="1119"/>
                    <a:pt x="335" y="417"/>
                    <a:pt x="425" y="204"/>
                  </a:cubicBezTo>
                  <a:cubicBezTo>
                    <a:pt x="456" y="130"/>
                    <a:pt x="422" y="45"/>
                    <a:pt x="348" y="12"/>
                  </a:cubicBezTo>
                  <a:cubicBezTo>
                    <a:pt x="329" y="4"/>
                    <a:pt x="310" y="1"/>
                    <a:pt x="2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511;p38"/>
            <p:cNvSpPr/>
            <p:nvPr/>
          </p:nvSpPr>
          <p:spPr>
            <a:xfrm>
              <a:off x="3251100" y="4440475"/>
              <a:ext cx="19650" cy="40725"/>
            </a:xfrm>
            <a:custGeom>
              <a:avLst/>
              <a:gdLst/>
              <a:ahLst/>
              <a:cxnLst/>
              <a:rect l="l" t="t" r="r" b="b"/>
              <a:pathLst>
                <a:path w="786" h="1629" extrusionOk="0">
                  <a:moveTo>
                    <a:pt x="211" y="1"/>
                  </a:moveTo>
                  <a:cubicBezTo>
                    <a:pt x="140" y="1"/>
                    <a:pt x="77" y="49"/>
                    <a:pt x="66" y="123"/>
                  </a:cubicBezTo>
                  <a:cubicBezTo>
                    <a:pt x="0" y="514"/>
                    <a:pt x="437" y="1440"/>
                    <a:pt x="487" y="1545"/>
                  </a:cubicBezTo>
                  <a:cubicBezTo>
                    <a:pt x="511" y="1599"/>
                    <a:pt x="562" y="1628"/>
                    <a:pt x="618" y="1628"/>
                  </a:cubicBezTo>
                  <a:cubicBezTo>
                    <a:pt x="639" y="1628"/>
                    <a:pt x="660" y="1623"/>
                    <a:pt x="680" y="1613"/>
                  </a:cubicBezTo>
                  <a:cubicBezTo>
                    <a:pt x="752" y="1579"/>
                    <a:pt x="785" y="1492"/>
                    <a:pt x="750" y="1418"/>
                  </a:cubicBezTo>
                  <a:cubicBezTo>
                    <a:pt x="577" y="1055"/>
                    <a:pt x="317" y="397"/>
                    <a:pt x="354" y="168"/>
                  </a:cubicBezTo>
                  <a:cubicBezTo>
                    <a:pt x="366" y="90"/>
                    <a:pt x="313" y="14"/>
                    <a:pt x="233" y="2"/>
                  </a:cubicBezTo>
                  <a:cubicBezTo>
                    <a:pt x="226" y="1"/>
                    <a:pt x="218" y="1"/>
                    <a:pt x="2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512;p38"/>
            <p:cNvSpPr/>
            <p:nvPr/>
          </p:nvSpPr>
          <p:spPr>
            <a:xfrm>
              <a:off x="3275075" y="4397625"/>
              <a:ext cx="13400" cy="42175"/>
            </a:xfrm>
            <a:custGeom>
              <a:avLst/>
              <a:gdLst/>
              <a:ahLst/>
              <a:cxnLst/>
              <a:rect l="l" t="t" r="r" b="b"/>
              <a:pathLst>
                <a:path w="536" h="1687" extrusionOk="0">
                  <a:moveTo>
                    <a:pt x="293" y="0"/>
                  </a:moveTo>
                  <a:cubicBezTo>
                    <a:pt x="236" y="0"/>
                    <a:pt x="181" y="34"/>
                    <a:pt x="157" y="90"/>
                  </a:cubicBezTo>
                  <a:cubicBezTo>
                    <a:pt x="1" y="455"/>
                    <a:pt x="206" y="1456"/>
                    <a:pt x="232" y="1570"/>
                  </a:cubicBezTo>
                  <a:cubicBezTo>
                    <a:pt x="246" y="1638"/>
                    <a:pt x="306" y="1686"/>
                    <a:pt x="374" y="1686"/>
                  </a:cubicBezTo>
                  <a:cubicBezTo>
                    <a:pt x="384" y="1686"/>
                    <a:pt x="395" y="1684"/>
                    <a:pt x="408" y="1684"/>
                  </a:cubicBezTo>
                  <a:cubicBezTo>
                    <a:pt x="486" y="1666"/>
                    <a:pt x="536" y="1588"/>
                    <a:pt x="519" y="1510"/>
                  </a:cubicBezTo>
                  <a:cubicBezTo>
                    <a:pt x="436" y="1119"/>
                    <a:pt x="337" y="415"/>
                    <a:pt x="426" y="202"/>
                  </a:cubicBezTo>
                  <a:cubicBezTo>
                    <a:pt x="458" y="128"/>
                    <a:pt x="424" y="43"/>
                    <a:pt x="348" y="12"/>
                  </a:cubicBezTo>
                  <a:cubicBezTo>
                    <a:pt x="330" y="4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513;p38"/>
            <p:cNvSpPr/>
            <p:nvPr/>
          </p:nvSpPr>
          <p:spPr>
            <a:xfrm>
              <a:off x="2856650" y="4422625"/>
              <a:ext cx="11875" cy="42225"/>
            </a:xfrm>
            <a:custGeom>
              <a:avLst/>
              <a:gdLst/>
              <a:ahLst/>
              <a:cxnLst/>
              <a:rect l="l" t="t" r="r" b="b"/>
              <a:pathLst>
                <a:path w="475" h="1689" extrusionOk="0">
                  <a:moveTo>
                    <a:pt x="310" y="0"/>
                  </a:moveTo>
                  <a:cubicBezTo>
                    <a:pt x="256" y="0"/>
                    <a:pt x="203" y="30"/>
                    <a:pt x="178" y="80"/>
                  </a:cubicBezTo>
                  <a:cubicBezTo>
                    <a:pt x="1" y="435"/>
                    <a:pt x="143" y="1448"/>
                    <a:pt x="161" y="1563"/>
                  </a:cubicBezTo>
                  <a:cubicBezTo>
                    <a:pt x="172" y="1637"/>
                    <a:pt x="233" y="1688"/>
                    <a:pt x="304" y="1688"/>
                  </a:cubicBezTo>
                  <a:cubicBezTo>
                    <a:pt x="312" y="1688"/>
                    <a:pt x="319" y="1688"/>
                    <a:pt x="326" y="1685"/>
                  </a:cubicBezTo>
                  <a:cubicBezTo>
                    <a:pt x="407" y="1675"/>
                    <a:pt x="461" y="1600"/>
                    <a:pt x="448" y="1521"/>
                  </a:cubicBezTo>
                  <a:cubicBezTo>
                    <a:pt x="390" y="1123"/>
                    <a:pt x="337" y="418"/>
                    <a:pt x="439" y="210"/>
                  </a:cubicBezTo>
                  <a:cubicBezTo>
                    <a:pt x="475" y="139"/>
                    <a:pt x="446" y="51"/>
                    <a:pt x="374" y="15"/>
                  </a:cubicBezTo>
                  <a:cubicBezTo>
                    <a:pt x="354" y="5"/>
                    <a:pt x="332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514;p38"/>
            <p:cNvSpPr/>
            <p:nvPr/>
          </p:nvSpPr>
          <p:spPr>
            <a:xfrm>
              <a:off x="2862200" y="4482425"/>
              <a:ext cx="25050" cy="37725"/>
            </a:xfrm>
            <a:custGeom>
              <a:avLst/>
              <a:gdLst/>
              <a:ahLst/>
              <a:cxnLst/>
              <a:rect l="l" t="t" r="r" b="b"/>
              <a:pathLst>
                <a:path w="1002" h="1509" extrusionOk="0">
                  <a:moveTo>
                    <a:pt x="157" y="1"/>
                  </a:moveTo>
                  <a:cubicBezTo>
                    <a:pt x="152" y="1"/>
                    <a:pt x="147" y="1"/>
                    <a:pt x="142" y="2"/>
                  </a:cubicBezTo>
                  <a:cubicBezTo>
                    <a:pt x="60" y="6"/>
                    <a:pt x="0" y="74"/>
                    <a:pt x="3" y="155"/>
                  </a:cubicBezTo>
                  <a:cubicBezTo>
                    <a:pt x="24" y="552"/>
                    <a:pt x="650" y="1362"/>
                    <a:pt x="721" y="1453"/>
                  </a:cubicBezTo>
                  <a:cubicBezTo>
                    <a:pt x="749" y="1489"/>
                    <a:pt x="795" y="1509"/>
                    <a:pt x="837" y="1509"/>
                  </a:cubicBezTo>
                  <a:cubicBezTo>
                    <a:pt x="867" y="1509"/>
                    <a:pt x="898" y="1497"/>
                    <a:pt x="927" y="1476"/>
                  </a:cubicBezTo>
                  <a:cubicBezTo>
                    <a:pt x="991" y="1426"/>
                    <a:pt x="1002" y="1336"/>
                    <a:pt x="952" y="1272"/>
                  </a:cubicBezTo>
                  <a:cubicBezTo>
                    <a:pt x="704" y="957"/>
                    <a:pt x="307" y="369"/>
                    <a:pt x="294" y="139"/>
                  </a:cubicBezTo>
                  <a:cubicBezTo>
                    <a:pt x="291" y="64"/>
                    <a:pt x="224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515;p38"/>
            <p:cNvSpPr/>
            <p:nvPr/>
          </p:nvSpPr>
          <p:spPr>
            <a:xfrm>
              <a:off x="2855000" y="4346250"/>
              <a:ext cx="12650" cy="42025"/>
            </a:xfrm>
            <a:custGeom>
              <a:avLst/>
              <a:gdLst/>
              <a:ahLst/>
              <a:cxnLst/>
              <a:rect l="l" t="t" r="r" b="b"/>
              <a:pathLst>
                <a:path w="506" h="1681" extrusionOk="0">
                  <a:moveTo>
                    <a:pt x="338" y="1"/>
                  </a:moveTo>
                  <a:cubicBezTo>
                    <a:pt x="291" y="1"/>
                    <a:pt x="245" y="24"/>
                    <a:pt x="217" y="67"/>
                  </a:cubicBezTo>
                  <a:cubicBezTo>
                    <a:pt x="0" y="401"/>
                    <a:pt x="26" y="1424"/>
                    <a:pt x="28" y="1539"/>
                  </a:cubicBezTo>
                  <a:cubicBezTo>
                    <a:pt x="30" y="1618"/>
                    <a:pt x="97" y="1681"/>
                    <a:pt x="175" y="1681"/>
                  </a:cubicBezTo>
                  <a:lnTo>
                    <a:pt x="177" y="1681"/>
                  </a:lnTo>
                  <a:cubicBezTo>
                    <a:pt x="260" y="1678"/>
                    <a:pt x="321" y="1610"/>
                    <a:pt x="319" y="1530"/>
                  </a:cubicBezTo>
                  <a:cubicBezTo>
                    <a:pt x="307" y="1129"/>
                    <a:pt x="335" y="419"/>
                    <a:pt x="461" y="226"/>
                  </a:cubicBezTo>
                  <a:cubicBezTo>
                    <a:pt x="505" y="160"/>
                    <a:pt x="487" y="69"/>
                    <a:pt x="419" y="25"/>
                  </a:cubicBezTo>
                  <a:cubicBezTo>
                    <a:pt x="393" y="9"/>
                    <a:pt x="365" y="1"/>
                    <a:pt x="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0516;p38"/>
            <p:cNvSpPr/>
            <p:nvPr/>
          </p:nvSpPr>
          <p:spPr>
            <a:xfrm>
              <a:off x="3613300" y="4320050"/>
              <a:ext cx="15975" cy="41825"/>
            </a:xfrm>
            <a:custGeom>
              <a:avLst/>
              <a:gdLst/>
              <a:ahLst/>
              <a:cxnLst/>
              <a:rect l="l" t="t" r="r" b="b"/>
              <a:pathLst>
                <a:path w="639" h="1673" extrusionOk="0">
                  <a:moveTo>
                    <a:pt x="166" y="1"/>
                  </a:moveTo>
                  <a:cubicBezTo>
                    <a:pt x="151" y="1"/>
                    <a:pt x="136" y="3"/>
                    <a:pt x="121" y="8"/>
                  </a:cubicBezTo>
                  <a:cubicBezTo>
                    <a:pt x="43" y="33"/>
                    <a:pt x="0" y="115"/>
                    <a:pt x="24" y="191"/>
                  </a:cubicBezTo>
                  <a:cubicBezTo>
                    <a:pt x="145" y="575"/>
                    <a:pt x="311" y="1264"/>
                    <a:pt x="241" y="1484"/>
                  </a:cubicBezTo>
                  <a:cubicBezTo>
                    <a:pt x="219" y="1561"/>
                    <a:pt x="261" y="1643"/>
                    <a:pt x="336" y="1667"/>
                  </a:cubicBezTo>
                  <a:cubicBezTo>
                    <a:pt x="352" y="1672"/>
                    <a:pt x="368" y="1673"/>
                    <a:pt x="382" y="1673"/>
                  </a:cubicBezTo>
                  <a:cubicBezTo>
                    <a:pt x="443" y="1673"/>
                    <a:pt x="500" y="1633"/>
                    <a:pt x="519" y="1572"/>
                  </a:cubicBezTo>
                  <a:cubicBezTo>
                    <a:pt x="639" y="1193"/>
                    <a:pt x="336" y="214"/>
                    <a:pt x="304" y="103"/>
                  </a:cubicBezTo>
                  <a:cubicBezTo>
                    <a:pt x="283" y="41"/>
                    <a:pt x="227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0517;p38"/>
            <p:cNvSpPr/>
            <p:nvPr/>
          </p:nvSpPr>
          <p:spPr>
            <a:xfrm>
              <a:off x="3676625" y="4360775"/>
              <a:ext cx="15975" cy="41850"/>
            </a:xfrm>
            <a:custGeom>
              <a:avLst/>
              <a:gdLst/>
              <a:ahLst/>
              <a:cxnLst/>
              <a:rect l="l" t="t" r="r" b="b"/>
              <a:pathLst>
                <a:path w="639" h="1674" extrusionOk="0">
                  <a:moveTo>
                    <a:pt x="164" y="0"/>
                  </a:moveTo>
                  <a:cubicBezTo>
                    <a:pt x="150" y="0"/>
                    <a:pt x="135" y="3"/>
                    <a:pt x="121" y="7"/>
                  </a:cubicBezTo>
                  <a:cubicBezTo>
                    <a:pt x="43" y="33"/>
                    <a:pt x="0" y="114"/>
                    <a:pt x="24" y="190"/>
                  </a:cubicBezTo>
                  <a:cubicBezTo>
                    <a:pt x="145" y="573"/>
                    <a:pt x="311" y="1263"/>
                    <a:pt x="241" y="1483"/>
                  </a:cubicBezTo>
                  <a:cubicBezTo>
                    <a:pt x="219" y="1560"/>
                    <a:pt x="261" y="1643"/>
                    <a:pt x="336" y="1666"/>
                  </a:cubicBezTo>
                  <a:cubicBezTo>
                    <a:pt x="353" y="1672"/>
                    <a:pt x="368" y="1673"/>
                    <a:pt x="382" y="1673"/>
                  </a:cubicBezTo>
                  <a:cubicBezTo>
                    <a:pt x="443" y="1673"/>
                    <a:pt x="503" y="1635"/>
                    <a:pt x="520" y="1572"/>
                  </a:cubicBezTo>
                  <a:cubicBezTo>
                    <a:pt x="639" y="1192"/>
                    <a:pt x="336" y="213"/>
                    <a:pt x="304" y="104"/>
                  </a:cubicBezTo>
                  <a:cubicBezTo>
                    <a:pt x="283" y="40"/>
                    <a:pt x="226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518;p38"/>
            <p:cNvSpPr/>
            <p:nvPr/>
          </p:nvSpPr>
          <p:spPr>
            <a:xfrm>
              <a:off x="3639900" y="4363675"/>
              <a:ext cx="15975" cy="41825"/>
            </a:xfrm>
            <a:custGeom>
              <a:avLst/>
              <a:gdLst/>
              <a:ahLst/>
              <a:cxnLst/>
              <a:rect l="l" t="t" r="r" b="b"/>
              <a:pathLst>
                <a:path w="639" h="1673" extrusionOk="0">
                  <a:moveTo>
                    <a:pt x="166" y="0"/>
                  </a:moveTo>
                  <a:cubicBezTo>
                    <a:pt x="151" y="0"/>
                    <a:pt x="136" y="2"/>
                    <a:pt x="121" y="7"/>
                  </a:cubicBezTo>
                  <a:cubicBezTo>
                    <a:pt x="43" y="32"/>
                    <a:pt x="0" y="114"/>
                    <a:pt x="24" y="189"/>
                  </a:cubicBezTo>
                  <a:cubicBezTo>
                    <a:pt x="145" y="572"/>
                    <a:pt x="311" y="1263"/>
                    <a:pt x="242" y="1483"/>
                  </a:cubicBezTo>
                  <a:cubicBezTo>
                    <a:pt x="219" y="1559"/>
                    <a:pt x="261" y="1642"/>
                    <a:pt x="337" y="1665"/>
                  </a:cubicBezTo>
                  <a:cubicBezTo>
                    <a:pt x="352" y="1671"/>
                    <a:pt x="368" y="1672"/>
                    <a:pt x="382" y="1672"/>
                  </a:cubicBezTo>
                  <a:cubicBezTo>
                    <a:pt x="443" y="1672"/>
                    <a:pt x="500" y="1631"/>
                    <a:pt x="520" y="1571"/>
                  </a:cubicBezTo>
                  <a:cubicBezTo>
                    <a:pt x="639" y="1192"/>
                    <a:pt x="337" y="213"/>
                    <a:pt x="304" y="103"/>
                  </a:cubicBezTo>
                  <a:cubicBezTo>
                    <a:pt x="284" y="40"/>
                    <a:pt x="227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0519;p38"/>
            <p:cNvSpPr/>
            <p:nvPr/>
          </p:nvSpPr>
          <p:spPr>
            <a:xfrm>
              <a:off x="3633300" y="4426750"/>
              <a:ext cx="15975" cy="41850"/>
            </a:xfrm>
            <a:custGeom>
              <a:avLst/>
              <a:gdLst/>
              <a:ahLst/>
              <a:cxnLst/>
              <a:rect l="l" t="t" r="r" b="b"/>
              <a:pathLst>
                <a:path w="639" h="1674" extrusionOk="0">
                  <a:moveTo>
                    <a:pt x="164" y="1"/>
                  </a:moveTo>
                  <a:cubicBezTo>
                    <a:pt x="150" y="1"/>
                    <a:pt x="135" y="3"/>
                    <a:pt x="121" y="8"/>
                  </a:cubicBezTo>
                  <a:cubicBezTo>
                    <a:pt x="43" y="33"/>
                    <a:pt x="0" y="114"/>
                    <a:pt x="25" y="191"/>
                  </a:cubicBezTo>
                  <a:cubicBezTo>
                    <a:pt x="145" y="574"/>
                    <a:pt x="310" y="1264"/>
                    <a:pt x="242" y="1484"/>
                  </a:cubicBezTo>
                  <a:cubicBezTo>
                    <a:pt x="218" y="1560"/>
                    <a:pt x="260" y="1644"/>
                    <a:pt x="337" y="1667"/>
                  </a:cubicBezTo>
                  <a:cubicBezTo>
                    <a:pt x="352" y="1672"/>
                    <a:pt x="367" y="1674"/>
                    <a:pt x="381" y="1674"/>
                  </a:cubicBezTo>
                  <a:cubicBezTo>
                    <a:pt x="443" y="1674"/>
                    <a:pt x="501" y="1635"/>
                    <a:pt x="520" y="1571"/>
                  </a:cubicBezTo>
                  <a:cubicBezTo>
                    <a:pt x="639" y="1193"/>
                    <a:pt x="337" y="213"/>
                    <a:pt x="303" y="104"/>
                  </a:cubicBezTo>
                  <a:cubicBezTo>
                    <a:pt x="283" y="41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0520;p38"/>
            <p:cNvSpPr/>
            <p:nvPr/>
          </p:nvSpPr>
          <p:spPr>
            <a:xfrm>
              <a:off x="3664550" y="4440025"/>
              <a:ext cx="14900" cy="41575"/>
            </a:xfrm>
            <a:custGeom>
              <a:avLst/>
              <a:gdLst/>
              <a:ahLst/>
              <a:cxnLst/>
              <a:rect l="l" t="t" r="r" b="b"/>
              <a:pathLst>
                <a:path w="596" h="1663" extrusionOk="0">
                  <a:moveTo>
                    <a:pt x="436" y="1"/>
                  </a:moveTo>
                  <a:cubicBezTo>
                    <a:pt x="362" y="1"/>
                    <a:pt x="304" y="67"/>
                    <a:pt x="300" y="141"/>
                  </a:cubicBezTo>
                  <a:cubicBezTo>
                    <a:pt x="279" y="541"/>
                    <a:pt x="192" y="1246"/>
                    <a:pt x="50" y="1428"/>
                  </a:cubicBezTo>
                  <a:cubicBezTo>
                    <a:pt x="1" y="1490"/>
                    <a:pt x="11" y="1583"/>
                    <a:pt x="74" y="1632"/>
                  </a:cubicBezTo>
                  <a:cubicBezTo>
                    <a:pt x="101" y="1652"/>
                    <a:pt x="131" y="1662"/>
                    <a:pt x="164" y="1662"/>
                  </a:cubicBezTo>
                  <a:cubicBezTo>
                    <a:pt x="206" y="1662"/>
                    <a:pt x="249" y="1644"/>
                    <a:pt x="280" y="1605"/>
                  </a:cubicBezTo>
                  <a:cubicBezTo>
                    <a:pt x="524" y="1292"/>
                    <a:pt x="585" y="270"/>
                    <a:pt x="591" y="155"/>
                  </a:cubicBezTo>
                  <a:cubicBezTo>
                    <a:pt x="595" y="76"/>
                    <a:pt x="533" y="6"/>
                    <a:pt x="453" y="2"/>
                  </a:cubicBezTo>
                  <a:cubicBezTo>
                    <a:pt x="447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521;p38"/>
            <p:cNvSpPr/>
            <p:nvPr/>
          </p:nvSpPr>
          <p:spPr>
            <a:xfrm>
              <a:off x="3658775" y="4296000"/>
              <a:ext cx="15975" cy="41825"/>
            </a:xfrm>
            <a:custGeom>
              <a:avLst/>
              <a:gdLst/>
              <a:ahLst/>
              <a:cxnLst/>
              <a:rect l="l" t="t" r="r" b="b"/>
              <a:pathLst>
                <a:path w="639" h="1673" extrusionOk="0">
                  <a:moveTo>
                    <a:pt x="165" y="0"/>
                  </a:moveTo>
                  <a:cubicBezTo>
                    <a:pt x="150" y="0"/>
                    <a:pt x="135" y="2"/>
                    <a:pt x="121" y="7"/>
                  </a:cubicBezTo>
                  <a:cubicBezTo>
                    <a:pt x="43" y="32"/>
                    <a:pt x="0" y="113"/>
                    <a:pt x="26" y="190"/>
                  </a:cubicBezTo>
                  <a:cubicBezTo>
                    <a:pt x="146" y="573"/>
                    <a:pt x="311" y="1263"/>
                    <a:pt x="242" y="1483"/>
                  </a:cubicBezTo>
                  <a:cubicBezTo>
                    <a:pt x="219" y="1559"/>
                    <a:pt x="261" y="1643"/>
                    <a:pt x="338" y="1666"/>
                  </a:cubicBezTo>
                  <a:cubicBezTo>
                    <a:pt x="354" y="1671"/>
                    <a:pt x="368" y="1673"/>
                    <a:pt x="382" y="1673"/>
                  </a:cubicBezTo>
                  <a:cubicBezTo>
                    <a:pt x="445" y="1673"/>
                    <a:pt x="501" y="1633"/>
                    <a:pt x="521" y="1572"/>
                  </a:cubicBezTo>
                  <a:cubicBezTo>
                    <a:pt x="639" y="1192"/>
                    <a:pt x="338" y="213"/>
                    <a:pt x="304" y="103"/>
                  </a:cubicBezTo>
                  <a:cubicBezTo>
                    <a:pt x="284" y="40"/>
                    <a:pt x="227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522;p38"/>
            <p:cNvSpPr/>
            <p:nvPr/>
          </p:nvSpPr>
          <p:spPr>
            <a:xfrm>
              <a:off x="2842900" y="3767825"/>
              <a:ext cx="251450" cy="249425"/>
            </a:xfrm>
            <a:custGeom>
              <a:avLst/>
              <a:gdLst/>
              <a:ahLst/>
              <a:cxnLst/>
              <a:rect l="l" t="t" r="r" b="b"/>
              <a:pathLst>
                <a:path w="10058" h="9977" extrusionOk="0">
                  <a:moveTo>
                    <a:pt x="6939" y="0"/>
                  </a:moveTo>
                  <a:cubicBezTo>
                    <a:pt x="6924" y="0"/>
                    <a:pt x="6908" y="3"/>
                    <a:pt x="6893" y="8"/>
                  </a:cubicBezTo>
                  <a:cubicBezTo>
                    <a:pt x="4635" y="738"/>
                    <a:pt x="842" y="3811"/>
                    <a:pt x="227" y="6557"/>
                  </a:cubicBezTo>
                  <a:cubicBezTo>
                    <a:pt x="0" y="7569"/>
                    <a:pt x="236" y="8412"/>
                    <a:pt x="930" y="9063"/>
                  </a:cubicBezTo>
                  <a:cubicBezTo>
                    <a:pt x="1621" y="9710"/>
                    <a:pt x="2567" y="9977"/>
                    <a:pt x="3586" y="9977"/>
                  </a:cubicBezTo>
                  <a:cubicBezTo>
                    <a:pt x="5459" y="9977"/>
                    <a:pt x="7580" y="9079"/>
                    <a:pt x="8813" y="8007"/>
                  </a:cubicBezTo>
                  <a:cubicBezTo>
                    <a:pt x="9766" y="7176"/>
                    <a:pt x="10057" y="6337"/>
                    <a:pt x="9610" y="5705"/>
                  </a:cubicBezTo>
                  <a:cubicBezTo>
                    <a:pt x="9146" y="5049"/>
                    <a:pt x="8405" y="4823"/>
                    <a:pt x="7606" y="4823"/>
                  </a:cubicBezTo>
                  <a:cubicBezTo>
                    <a:pt x="5911" y="4823"/>
                    <a:pt x="3957" y="5837"/>
                    <a:pt x="3839" y="5900"/>
                  </a:cubicBezTo>
                  <a:cubicBezTo>
                    <a:pt x="3768" y="5937"/>
                    <a:pt x="3741" y="6026"/>
                    <a:pt x="3778" y="6097"/>
                  </a:cubicBezTo>
                  <a:cubicBezTo>
                    <a:pt x="3803" y="6146"/>
                    <a:pt x="3854" y="6174"/>
                    <a:pt x="3906" y="6174"/>
                  </a:cubicBezTo>
                  <a:cubicBezTo>
                    <a:pt x="3929" y="6174"/>
                    <a:pt x="3953" y="6168"/>
                    <a:pt x="3975" y="6157"/>
                  </a:cubicBezTo>
                  <a:cubicBezTo>
                    <a:pt x="4004" y="6141"/>
                    <a:pt x="5978" y="5117"/>
                    <a:pt x="7614" y="5117"/>
                  </a:cubicBezTo>
                  <a:cubicBezTo>
                    <a:pt x="8329" y="5117"/>
                    <a:pt x="8979" y="5312"/>
                    <a:pt x="9375" y="5871"/>
                  </a:cubicBezTo>
                  <a:cubicBezTo>
                    <a:pt x="9871" y="6575"/>
                    <a:pt x="9014" y="7445"/>
                    <a:pt x="8623" y="7786"/>
                  </a:cubicBezTo>
                  <a:cubicBezTo>
                    <a:pt x="7453" y="8802"/>
                    <a:pt x="5373" y="9676"/>
                    <a:pt x="3569" y="9676"/>
                  </a:cubicBezTo>
                  <a:cubicBezTo>
                    <a:pt x="2623" y="9676"/>
                    <a:pt x="1753" y="9436"/>
                    <a:pt x="1130" y="8850"/>
                  </a:cubicBezTo>
                  <a:cubicBezTo>
                    <a:pt x="518" y="8275"/>
                    <a:pt x="309" y="7525"/>
                    <a:pt x="512" y="6621"/>
                  </a:cubicBezTo>
                  <a:cubicBezTo>
                    <a:pt x="1053" y="4201"/>
                    <a:pt x="4581" y="1062"/>
                    <a:pt x="6984" y="284"/>
                  </a:cubicBezTo>
                  <a:cubicBezTo>
                    <a:pt x="7060" y="259"/>
                    <a:pt x="7103" y="178"/>
                    <a:pt x="7077" y="101"/>
                  </a:cubicBezTo>
                  <a:cubicBezTo>
                    <a:pt x="7056" y="40"/>
                    <a:pt x="7000" y="0"/>
                    <a:pt x="6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523;p38"/>
            <p:cNvSpPr/>
            <p:nvPr/>
          </p:nvSpPr>
          <p:spPr>
            <a:xfrm>
              <a:off x="2971325" y="3902275"/>
              <a:ext cx="107050" cy="35400"/>
            </a:xfrm>
            <a:custGeom>
              <a:avLst/>
              <a:gdLst/>
              <a:ahLst/>
              <a:cxnLst/>
              <a:rect l="l" t="t" r="r" b="b"/>
              <a:pathLst>
                <a:path w="4282" h="1416" extrusionOk="0">
                  <a:moveTo>
                    <a:pt x="4130" y="1"/>
                  </a:moveTo>
                  <a:cubicBezTo>
                    <a:pt x="4122" y="1"/>
                    <a:pt x="4115" y="1"/>
                    <a:pt x="4107" y="2"/>
                  </a:cubicBezTo>
                  <a:cubicBezTo>
                    <a:pt x="2804" y="185"/>
                    <a:pt x="223" y="1094"/>
                    <a:pt x="115" y="1132"/>
                  </a:cubicBezTo>
                  <a:cubicBezTo>
                    <a:pt x="39" y="1159"/>
                    <a:pt x="0" y="1243"/>
                    <a:pt x="27" y="1318"/>
                  </a:cubicBezTo>
                  <a:cubicBezTo>
                    <a:pt x="49" y="1379"/>
                    <a:pt x="102" y="1416"/>
                    <a:pt x="163" y="1416"/>
                  </a:cubicBezTo>
                  <a:cubicBezTo>
                    <a:pt x="179" y="1416"/>
                    <a:pt x="195" y="1414"/>
                    <a:pt x="213" y="1407"/>
                  </a:cubicBezTo>
                  <a:cubicBezTo>
                    <a:pt x="240" y="1399"/>
                    <a:pt x="2874" y="471"/>
                    <a:pt x="4147" y="292"/>
                  </a:cubicBezTo>
                  <a:cubicBezTo>
                    <a:pt x="4228" y="279"/>
                    <a:pt x="4282" y="207"/>
                    <a:pt x="4272" y="126"/>
                  </a:cubicBezTo>
                  <a:cubicBezTo>
                    <a:pt x="4260" y="54"/>
                    <a:pt x="4201" y="1"/>
                    <a:pt x="4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524;p38"/>
            <p:cNvSpPr/>
            <p:nvPr/>
          </p:nvSpPr>
          <p:spPr>
            <a:xfrm>
              <a:off x="2983375" y="3919700"/>
              <a:ext cx="105225" cy="54100"/>
            </a:xfrm>
            <a:custGeom>
              <a:avLst/>
              <a:gdLst/>
              <a:ahLst/>
              <a:cxnLst/>
              <a:rect l="l" t="t" r="r" b="b"/>
              <a:pathLst>
                <a:path w="4209" h="2164" extrusionOk="0">
                  <a:moveTo>
                    <a:pt x="4042" y="0"/>
                  </a:moveTo>
                  <a:cubicBezTo>
                    <a:pt x="4025" y="0"/>
                    <a:pt x="4008" y="3"/>
                    <a:pt x="3991" y="9"/>
                  </a:cubicBezTo>
                  <a:cubicBezTo>
                    <a:pt x="2904" y="421"/>
                    <a:pt x="214" y="1827"/>
                    <a:pt x="100" y="1888"/>
                  </a:cubicBezTo>
                  <a:cubicBezTo>
                    <a:pt x="26" y="1925"/>
                    <a:pt x="1" y="2014"/>
                    <a:pt x="38" y="2085"/>
                  </a:cubicBezTo>
                  <a:cubicBezTo>
                    <a:pt x="65" y="2135"/>
                    <a:pt x="114" y="2163"/>
                    <a:pt x="167" y="2163"/>
                  </a:cubicBezTo>
                  <a:cubicBezTo>
                    <a:pt x="191" y="2163"/>
                    <a:pt x="214" y="2158"/>
                    <a:pt x="235" y="2146"/>
                  </a:cubicBezTo>
                  <a:cubicBezTo>
                    <a:pt x="263" y="2132"/>
                    <a:pt x="3025" y="688"/>
                    <a:pt x="4095" y="283"/>
                  </a:cubicBezTo>
                  <a:cubicBezTo>
                    <a:pt x="4172" y="255"/>
                    <a:pt x="4208" y="170"/>
                    <a:pt x="4180" y="94"/>
                  </a:cubicBezTo>
                  <a:cubicBezTo>
                    <a:pt x="4158" y="37"/>
                    <a:pt x="4102" y="0"/>
                    <a:pt x="40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Rounded Rectangular Callout 135"/>
          <p:cNvSpPr/>
          <p:nvPr/>
        </p:nvSpPr>
        <p:spPr>
          <a:xfrm>
            <a:off x="4634678" y="3562448"/>
            <a:ext cx="3763704" cy="1728904"/>
          </a:xfrm>
          <a:prstGeom prst="wedgeRoundRectCallout">
            <a:avLst>
              <a:gd name="adj1" fmla="val 60001"/>
              <a:gd name="adj2" fmla="val 18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Cậu nhớ xem </a:t>
            </a: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đã </a:t>
            </a:r>
            <a:r>
              <a:rPr 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học và hoàn thành bài … vào vở đấy nhé!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7" name="Rounded Rectangular Callout 136"/>
          <p:cNvSpPr/>
          <p:nvPr/>
        </p:nvSpPr>
        <p:spPr>
          <a:xfrm>
            <a:off x="1507315" y="580775"/>
            <a:ext cx="5289979" cy="2152216"/>
          </a:xfrm>
          <a:prstGeom prst="wedgeRoundRectCallout">
            <a:avLst>
              <a:gd name="adj1" fmla="val -17525"/>
              <a:gd name="adj2" fmla="val 6533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còn chuẩn bị cho bài học hôm sau: </a:t>
            </a:r>
            <a:r>
              <a:rPr lang="en-US" sz="28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 54 nữa.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678022" y="1471514"/>
            <a:ext cx="3477669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+ 5 = ?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678192" y="1478982"/>
            <a:ext cx="3477669" cy="861576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+ 5 = 13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6308091" y="1461843"/>
            <a:ext cx="3477669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– 7 = ?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6312060" y="1461843"/>
            <a:ext cx="3477669" cy="861576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– 7 </a:t>
            </a: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6155861" y="412164"/>
            <a:ext cx="3465593" cy="3823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688761" y="412164"/>
            <a:ext cx="4226335" cy="3062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6151892" y="4583392"/>
            <a:ext cx="3477669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+ 7 = ?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6273960" y="4522212"/>
            <a:ext cx="3159714" cy="861576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+ 7 </a:t>
            </a: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655173" y="4583392"/>
            <a:ext cx="3477669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 – 4 = ?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655171" y="4583392"/>
            <a:ext cx="3477669" cy="861576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= 9</a:t>
            </a:r>
            <a:endParaRPr lang="en-US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678192" y="2689784"/>
            <a:ext cx="3477669" cy="3787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5395119" y="3429000"/>
            <a:ext cx="422633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7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29" y="1010468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76" tIns="45488" rIns="90976" bIns="45488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9765" y="2050427"/>
            <a:ext cx="9559795" cy="768973"/>
          </a:xfrm>
          <a:prstGeom prst="rect">
            <a:avLst/>
          </a:prstGeom>
          <a:noFill/>
        </p:spPr>
        <p:txBody>
          <a:bodyPr wrap="square" lIns="90976" tIns="45488" rIns="90976" bIns="45488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3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9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 Toán_trang 53</a:t>
            </a:r>
            <a:endParaRPr lang="en-US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7852" y="231903"/>
            <a:ext cx="949766" cy="9589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2" tIns="60850" rIns="121702" bIns="60850" rtlCol="0" anchor="ctr"/>
          <a:lstStyle/>
          <a:p>
            <a:pPr algn="ctr"/>
            <a:r>
              <a:rPr lang="en-US" sz="72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25459" y="334960"/>
            <a:ext cx="4088697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53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nhẩm.</a:t>
            </a:r>
            <a:endParaRPr lang="en-US" sz="5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1719" y="1600200"/>
            <a:ext cx="11110118" cy="1754128"/>
            <a:chOff x="1051719" y="1600200"/>
            <a:chExt cx="11110118" cy="17541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051719" y="1600200"/>
              <a:ext cx="1600200" cy="943848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en-US" sz="5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889918" y="1600200"/>
              <a:ext cx="10271919" cy="1754128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 + 6			9 + 4			7 + 8</a:t>
              </a:r>
            </a:p>
            <a:p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 + 7			4 + 8			8 + 7</a:t>
              </a:r>
              <a:endParaRPr lang="en-US" sz="5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5689" y="3732272"/>
            <a:ext cx="11110118" cy="1754128"/>
            <a:chOff x="1051719" y="1600200"/>
            <a:chExt cx="11110118" cy="17541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051719" y="1600200"/>
              <a:ext cx="1600200" cy="943848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en-US" sz="5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357918-BE7F-4689-AAFF-3029381A9FF2}"/>
                </a:ext>
              </a:extLst>
            </p:cNvPr>
            <p:cNvSpPr txBox="1"/>
            <p:nvPr/>
          </p:nvSpPr>
          <p:spPr>
            <a:xfrm>
              <a:off x="1889918" y="1600200"/>
              <a:ext cx="10271919" cy="1754128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 – 8		13 </a:t>
              </a:r>
              <a:r>
                <a:rPr lang="en-US" sz="53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		17 – 9</a:t>
              </a:r>
            </a:p>
            <a:p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 – 6		12 </a:t>
              </a:r>
              <a:r>
                <a:rPr lang="en-US" sz="53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53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		16 – 8</a:t>
              </a:r>
              <a:endParaRPr lang="en-US" sz="5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590675"/>
            <a:ext cx="8255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2193240" y="2680119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>
            <a:hlinkClick r:id="rId7" action="ppaction://hlinksldjump"/>
          </p:cNvPr>
          <p:cNvSpPr/>
          <p:nvPr/>
        </p:nvSpPr>
        <p:spPr>
          <a:xfrm>
            <a:off x="6240690" y="287033"/>
            <a:ext cx="902462" cy="904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6</a:t>
            </a:r>
            <a:endParaRPr lang="en-US"/>
          </a:p>
        </p:txBody>
      </p:sp>
      <p:sp>
        <p:nvSpPr>
          <p:cNvPr id="39" name="Rectangle 38">
            <a:hlinkClick r:id="rId7" action="ppaction://hlinksldjump"/>
          </p:cNvPr>
          <p:cNvSpPr/>
          <p:nvPr/>
        </p:nvSpPr>
        <p:spPr>
          <a:xfrm>
            <a:off x="732234" y="287033"/>
            <a:ext cx="902462" cy="904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0" t="20366" b="46645"/>
          <a:stretch/>
        </p:blipFill>
        <p:spPr bwMode="auto">
          <a:xfrm>
            <a:off x="5067433" y="2718033"/>
            <a:ext cx="1620783" cy="157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r="245" b="15432"/>
          <a:stretch/>
        </p:blipFill>
        <p:spPr bwMode="auto">
          <a:xfrm>
            <a:off x="179125" y="2179555"/>
            <a:ext cx="2651217" cy="285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4" y="5417734"/>
            <a:ext cx="921676" cy="128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932" l="9784" r="89884">
                        <a14:backgroundMark x1="41957" y1="60024" x2="41294" y2="58126"/>
                        <a14:backgroundMark x1="62189" y1="56940" x2="62189" y2="56940"/>
                        <a14:backgroundMark x1="72968" y1="56465" x2="72968" y2="56465"/>
                        <a14:backgroundMark x1="29187" y1="56702" x2="29187" y2="56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91" y="4620753"/>
            <a:ext cx="1435174" cy="20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4279028" y="2607207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0" t="20366" b="46645"/>
          <a:stretch/>
        </p:blipFill>
        <p:spPr bwMode="auto">
          <a:xfrm>
            <a:off x="6995475" y="2680119"/>
            <a:ext cx="1748977" cy="170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0" t="20366" b="46645"/>
          <a:stretch/>
        </p:blipFill>
        <p:spPr bwMode="auto">
          <a:xfrm>
            <a:off x="9943765" y="3086609"/>
            <a:ext cx="1695639" cy="16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58" y="5385759"/>
            <a:ext cx="921676" cy="128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492" y="4246763"/>
            <a:ext cx="921676" cy="128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33" y="4381242"/>
            <a:ext cx="921676" cy="128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932" l="9784" r="89884">
                        <a14:backgroundMark x1="41957" y1="60024" x2="41294" y2="58126"/>
                        <a14:backgroundMark x1="62189" y1="56940" x2="62189" y2="56940"/>
                        <a14:backgroundMark x1="72968" y1="56465" x2="72968" y2="56465"/>
                        <a14:backgroundMark x1="29187" y1="56702" x2="29187" y2="56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54" y="4162274"/>
            <a:ext cx="1395656" cy="195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r="245" b="15432"/>
          <a:stretch/>
        </p:blipFill>
        <p:spPr bwMode="auto">
          <a:xfrm>
            <a:off x="2544312" y="3233666"/>
            <a:ext cx="1677071" cy="200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3151076" y="2641271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3840247" y="3219660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6280036" y="2851325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8210433" y="3007563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9139696" y="2815759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50000" r="74019" b="31361"/>
          <a:stretch/>
        </p:blipFill>
        <p:spPr bwMode="auto">
          <a:xfrm>
            <a:off x="11243547" y="2831568"/>
            <a:ext cx="801252" cy="7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732237" y="283825"/>
            <a:ext cx="902462" cy="904700"/>
          </a:xfrm>
          <a:prstGeom prst="rect">
            <a:avLst/>
          </a:prstGeom>
          <a:solidFill>
            <a:srgbClr val="96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1837392" y="287033"/>
            <a:ext cx="902462" cy="904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2953016" y="287033"/>
            <a:ext cx="902462" cy="904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42" name="Rectangle 41">
            <a:hlinkClick r:id="rId7" action="ppaction://hlinksldjump"/>
          </p:cNvPr>
          <p:cNvSpPr/>
          <p:nvPr/>
        </p:nvSpPr>
        <p:spPr>
          <a:xfrm>
            <a:off x="4047835" y="287033"/>
            <a:ext cx="902462" cy="904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5134200" y="287033"/>
            <a:ext cx="902462" cy="904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5</a:t>
            </a:r>
            <a:endParaRPr lang="en-US"/>
          </a:p>
        </p:txBody>
      </p:sp>
      <p:sp>
        <p:nvSpPr>
          <p:cNvPr id="47" name="Rectangle 46">
            <a:hlinkClick r:id="rId16" action="ppaction://hlinksldjump"/>
          </p:cNvPr>
          <p:cNvSpPr/>
          <p:nvPr/>
        </p:nvSpPr>
        <p:spPr>
          <a:xfrm>
            <a:off x="1837392" y="287033"/>
            <a:ext cx="902462" cy="904700"/>
          </a:xfrm>
          <a:prstGeom prst="rect">
            <a:avLst/>
          </a:prstGeom>
          <a:solidFill>
            <a:srgbClr val="96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8" name="Rectangle 47">
            <a:hlinkClick r:id="rId17" action="ppaction://hlinksldjump"/>
          </p:cNvPr>
          <p:cNvSpPr/>
          <p:nvPr/>
        </p:nvSpPr>
        <p:spPr>
          <a:xfrm>
            <a:off x="2947323" y="287033"/>
            <a:ext cx="902462" cy="904700"/>
          </a:xfrm>
          <a:prstGeom prst="rect">
            <a:avLst/>
          </a:prstGeom>
          <a:solidFill>
            <a:srgbClr val="96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49" name="Rectangle 48">
            <a:hlinkClick r:id="rId18" action="ppaction://hlinksldjump"/>
          </p:cNvPr>
          <p:cNvSpPr/>
          <p:nvPr/>
        </p:nvSpPr>
        <p:spPr>
          <a:xfrm>
            <a:off x="4047835" y="287033"/>
            <a:ext cx="902462" cy="904700"/>
          </a:xfrm>
          <a:prstGeom prst="rect">
            <a:avLst/>
          </a:prstGeom>
          <a:solidFill>
            <a:srgbClr val="96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  <p:sp>
        <p:nvSpPr>
          <p:cNvPr id="50" name="Rectangle 49">
            <a:hlinkClick r:id="rId19" action="ppaction://hlinksldjump"/>
          </p:cNvPr>
          <p:cNvSpPr/>
          <p:nvPr/>
        </p:nvSpPr>
        <p:spPr>
          <a:xfrm>
            <a:off x="5134200" y="287033"/>
            <a:ext cx="902462" cy="904700"/>
          </a:xfrm>
          <a:prstGeom prst="rect">
            <a:avLst/>
          </a:prstGeom>
          <a:solidFill>
            <a:srgbClr val="96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5</a:t>
            </a:r>
            <a:endParaRPr lang="en-US"/>
          </a:p>
        </p:txBody>
      </p:sp>
      <p:sp>
        <p:nvSpPr>
          <p:cNvPr id="51" name="Rectangle 50">
            <a:hlinkClick r:id="rId20" action="ppaction://hlinksldjump"/>
          </p:cNvPr>
          <p:cNvSpPr/>
          <p:nvPr/>
        </p:nvSpPr>
        <p:spPr>
          <a:xfrm>
            <a:off x="6240690" y="287033"/>
            <a:ext cx="902462" cy="904700"/>
          </a:xfrm>
          <a:prstGeom prst="rect">
            <a:avLst/>
          </a:prstGeom>
          <a:solidFill>
            <a:srgbClr val="96B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mtClean="0"/>
              <a:t>6</a:t>
            </a:r>
            <a:endParaRPr lang="en-US"/>
          </a:p>
        </p:txBody>
      </p:sp>
      <p:pic>
        <p:nvPicPr>
          <p:cNvPr id="1031" name="Picture 7" descr="Animated Sprites: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7377" y="786506"/>
            <a:ext cx="1028437" cy="10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artoon Birds Flying In The Sky Animal Kid Animated Birds Flying - Low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44" y="786505"/>
            <a:ext cx="4519317" cy="30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lying See Ya Sticker by dieselraptor for iOS &amp; Android | GIPHY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7" y="1990944"/>
            <a:ext cx="842026" cy="8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71" y="4452727"/>
            <a:ext cx="1556388" cy="8776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43" y="4668816"/>
            <a:ext cx="1556388" cy="877640"/>
          </a:xfrm>
          <a:prstGeom prst="rect">
            <a:avLst/>
          </a:prstGeom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659" b="97749" l="9422" r="97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403" y="3634195"/>
            <a:ext cx="770153" cy="8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Christmas Holiday Sticker by Lauren Fox for iOS &amp; Android | GIPHY"/>
          <p:cNvPicPr>
            <a:picLocks noChangeAspect="1" noChangeArrowheads="1" noCrop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72" y="2718032"/>
            <a:ext cx="596642" cy="5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ppy Me Too Sticker by Bare Tree Media for iOS &amp; Android | GIPHY"/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3" y="3442990"/>
            <a:ext cx="545685" cy="5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28" action="ppaction://hlinksldjump"/>
          </p:cNvPr>
          <p:cNvSpPr/>
          <p:nvPr/>
        </p:nvSpPr>
        <p:spPr>
          <a:xfrm>
            <a:off x="11290137" y="6381408"/>
            <a:ext cx="708068" cy="351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3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472319" y="303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0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4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43396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" grpId="0" animBg="1"/>
      <p:bldP spid="39" grpId="0" animBg="1"/>
      <p:bldP spid="13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>
            <a:hlinkClick r:id="rId4" action="ppaction://hlinksldjump"/>
          </p:cNvPr>
          <p:cNvSpPr/>
          <p:nvPr/>
        </p:nvSpPr>
        <p:spPr>
          <a:xfrm>
            <a:off x="10742957" y="6070600"/>
            <a:ext cx="130131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347118" y="1117646"/>
            <a:ext cx="7239001" cy="2615903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+ 6 = ?	</a:t>
            </a:r>
          </a:p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+ 7 = ?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46886" y="139065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14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46885" y="259080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12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10742957" y="6070600"/>
            <a:ext cx="130131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347118" y="1117646"/>
            <a:ext cx="7239001" cy="2615903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+ 4 = ?	</a:t>
            </a:r>
          </a:p>
          <a:p>
            <a:pPr algn="ctr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+ 8 = ?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886" y="139065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13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6885" y="2590800"/>
            <a:ext cx="1139031" cy="9144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12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ccupational Therapy Thesis by Slidesgo">
  <a:themeElements>
    <a:clrScheme name="Simple Light">
      <a:dk1>
        <a:srgbClr val="E06558"/>
      </a:dk1>
      <a:lt1>
        <a:srgbClr val="FFF8F5"/>
      </a:lt1>
      <a:dk2>
        <a:srgbClr val="835252"/>
      </a:dk2>
      <a:lt2>
        <a:srgbClr val="EFB2AB"/>
      </a:lt2>
      <a:accent1>
        <a:srgbClr val="E06558"/>
      </a:accent1>
      <a:accent2>
        <a:srgbClr val="FC8359"/>
      </a:accent2>
      <a:accent3>
        <a:srgbClr val="FFF3EE"/>
      </a:accent3>
      <a:accent4>
        <a:srgbClr val="FFD0BD"/>
      </a:accent4>
      <a:accent5>
        <a:srgbClr val="FFCCE3"/>
      </a:accent5>
      <a:accent6>
        <a:srgbClr val="FFEAF4"/>
      </a:accent6>
      <a:hlink>
        <a:srgbClr val="835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406</Words>
  <Application>Microsoft Office PowerPoint</Application>
  <PresentationFormat>Custom</PresentationFormat>
  <Paragraphs>111</Paragraphs>
  <Slides>20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HP001 4 hàng</vt:lpstr>
      <vt:lpstr>Calibri</vt:lpstr>
      <vt:lpstr>Didact Gothic</vt:lpstr>
      <vt:lpstr>Arial</vt:lpstr>
      <vt:lpstr>Mansalva</vt:lpstr>
      <vt:lpstr>Kids</vt:lpstr>
      <vt:lpstr>Occupational Therapy Thesis by Slidesgo</vt:lpstr>
      <vt:lpstr>PowerPoint Presentation</vt:lpstr>
      <vt:lpstr>Khởi động Lật mảnh ghép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Therapy Thesis</dc:title>
  <dc:creator>PC</dc:creator>
  <cp:lastModifiedBy>THIA</cp:lastModifiedBy>
  <cp:revision>30</cp:revision>
  <dcterms:modified xsi:type="dcterms:W3CDTF">2022-10-27T01:51:36Z</dcterms:modified>
</cp:coreProperties>
</file>